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843" r:id="rId2"/>
  </p:sldMasterIdLst>
  <p:notesMasterIdLst>
    <p:notesMasterId r:id="rId29"/>
  </p:notesMasterIdLst>
  <p:sldIdLst>
    <p:sldId id="256" r:id="rId3"/>
    <p:sldId id="258" r:id="rId4"/>
    <p:sldId id="259" r:id="rId5"/>
    <p:sldId id="260" r:id="rId6"/>
    <p:sldId id="272" r:id="rId7"/>
    <p:sldId id="261" r:id="rId8"/>
    <p:sldId id="262" r:id="rId9"/>
    <p:sldId id="271" r:id="rId10"/>
    <p:sldId id="267" r:id="rId11"/>
    <p:sldId id="264" r:id="rId12"/>
    <p:sldId id="265" r:id="rId13"/>
    <p:sldId id="266" r:id="rId14"/>
    <p:sldId id="268" r:id="rId15"/>
    <p:sldId id="285" r:id="rId16"/>
    <p:sldId id="275" r:id="rId17"/>
    <p:sldId id="276" r:id="rId18"/>
    <p:sldId id="273" r:id="rId19"/>
    <p:sldId id="257" r:id="rId20"/>
    <p:sldId id="282" r:id="rId21"/>
    <p:sldId id="280" r:id="rId22"/>
    <p:sldId id="279" r:id="rId23"/>
    <p:sldId id="283" r:id="rId24"/>
    <p:sldId id="281" r:id="rId25"/>
    <p:sldId id="284" r:id="rId26"/>
    <p:sldId id="278" r:id="rId27"/>
    <p:sldId id="26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063F66-CBB6-4A56-BC57-B302C86DC52E}" v="32" dt="2021-03-09T17:40:23.029"/>
    <p1510:client id="{3CB7B089-5D92-45EE-BF3F-7A67997E5513}" v="4" dt="2021-03-09T17:40:39.009"/>
    <p1510:client id="{536F9BEF-89EB-D85A-1DF5-B1A356C6EF80}" v="51" dt="2021-03-10T20:42:18.336"/>
    <p1510:client id="{691835B9-77C5-4EB9-B27C-855F976F03DB}" v="34" dt="2021-03-09T17:52:05.879"/>
    <p1510:client id="{90E87260-E9B7-4B0B-8FB6-6BF9E2468699}" v="96" dt="2021-03-09T17:45:24.291"/>
    <p1510:client id="{9A3930C7-B4D4-4911-A198-5F9F472CB239}" v="3" dt="2021-03-09T17:53:01.186"/>
    <p1510:client id="{C0A3B29F-00D4-0000-8125-2E63834E477D}" v="92" dt="2021-03-09T17:56:51.416"/>
    <p1510:client id="{FDD158EC-3835-4AA0-ADDA-B908BA74376A}" v="29" dt="2021-03-09T17:57:25.2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tha Gautam (BDA 20-22)" userId="S::partha.gautam20b@gim.ac.in::bc48f6cd-3c6d-4ced-92ad-abf4a1861c99" providerId="AD" clId="Web-{536F9BEF-89EB-D85A-1DF5-B1A356C6EF80}"/>
    <pc:docChg chg="modSld addMainMaster delMainMaster">
      <pc:chgData name="Partha Gautam (BDA 20-22)" userId="S::partha.gautam20b@gim.ac.in::bc48f6cd-3c6d-4ced-92ad-abf4a1861c99" providerId="AD" clId="Web-{536F9BEF-89EB-D85A-1DF5-B1A356C6EF80}" dt="2021-03-10T20:42:17.414" v="67"/>
      <pc:docMkLst>
        <pc:docMk/>
      </pc:docMkLst>
      <pc:sldChg chg="modSp mod modClrScheme chgLayout">
        <pc:chgData name="Partha Gautam (BDA 20-22)" userId="S::partha.gautam20b@gim.ac.in::bc48f6cd-3c6d-4ced-92ad-abf4a1861c99" providerId="AD" clId="Web-{536F9BEF-89EB-D85A-1DF5-B1A356C6EF80}" dt="2021-03-10T20:40:19.397" v="50"/>
        <pc:sldMkLst>
          <pc:docMk/>
          <pc:sldMk cId="2718379093" sldId="256"/>
        </pc:sldMkLst>
        <pc:spChg chg="mod ord">
          <ac:chgData name="Partha Gautam (BDA 20-22)" userId="S::partha.gautam20b@gim.ac.in::bc48f6cd-3c6d-4ced-92ad-abf4a1861c99" providerId="AD" clId="Web-{536F9BEF-89EB-D85A-1DF5-B1A356C6EF80}" dt="2021-03-10T20:40:19.397" v="50"/>
          <ac:spMkLst>
            <pc:docMk/>
            <pc:sldMk cId="2718379093" sldId="256"/>
            <ac:spMk id="2" creationId="{2F41F998-8C1C-4C00-A300-F0BB914069DF}"/>
          </ac:spMkLst>
        </pc:spChg>
        <pc:spChg chg="mod ord">
          <ac:chgData name="Partha Gautam (BDA 20-22)" userId="S::partha.gautam20b@gim.ac.in::bc48f6cd-3c6d-4ced-92ad-abf4a1861c99" providerId="AD" clId="Web-{536F9BEF-89EB-D85A-1DF5-B1A356C6EF80}" dt="2021-03-10T20:40:19.397" v="50"/>
          <ac:spMkLst>
            <pc:docMk/>
            <pc:sldMk cId="2718379093" sldId="256"/>
            <ac:spMk id="10" creationId="{BE731040-8321-4DDC-BE7E-F5FCB3C3101F}"/>
          </ac:spMkLst>
        </pc:spChg>
      </pc:sldChg>
      <pc:sldChg chg="addSp delSp modSp mod modClrScheme setClrOvrMap delDesignElem chgLayout">
        <pc:chgData name="Partha Gautam (BDA 20-22)" userId="S::partha.gautam20b@gim.ac.in::bc48f6cd-3c6d-4ced-92ad-abf4a1861c99" providerId="AD" clId="Web-{536F9BEF-89EB-D85A-1DF5-B1A356C6EF80}" dt="2021-03-10T20:40:19.397" v="50"/>
        <pc:sldMkLst>
          <pc:docMk/>
          <pc:sldMk cId="3174719252" sldId="258"/>
        </pc:sldMkLst>
        <pc:spChg chg="mod ord">
          <ac:chgData name="Partha Gautam (BDA 20-22)" userId="S::partha.gautam20b@gim.ac.in::bc48f6cd-3c6d-4ced-92ad-abf4a1861c99" providerId="AD" clId="Web-{536F9BEF-89EB-D85A-1DF5-B1A356C6EF80}" dt="2021-03-10T20:40:19.397" v="50"/>
          <ac:spMkLst>
            <pc:docMk/>
            <pc:sldMk cId="3174719252" sldId="258"/>
            <ac:spMk id="2" creationId="{25BC43B7-6850-4140-9A4B-0EDE06C80A22}"/>
          </ac:spMkLst>
        </pc:spChg>
        <pc:spChg chg="mod ord">
          <ac:chgData name="Partha Gautam (BDA 20-22)" userId="S::partha.gautam20b@gim.ac.in::bc48f6cd-3c6d-4ced-92ad-abf4a1861c99" providerId="AD" clId="Web-{536F9BEF-89EB-D85A-1DF5-B1A356C6EF80}" dt="2021-03-10T20:40:19.397" v="50"/>
          <ac:spMkLst>
            <pc:docMk/>
            <pc:sldMk cId="3174719252" sldId="258"/>
            <ac:spMk id="3" creationId="{B7A35B26-3AC1-4772-B62D-B29B7E7C92AA}"/>
          </ac:spMkLst>
        </pc:spChg>
        <pc:spChg chg="add del">
          <ac:chgData name="Partha Gautam (BDA 20-22)" userId="S::partha.gautam20b@gim.ac.in::bc48f6cd-3c6d-4ced-92ad-abf4a1861c99" providerId="AD" clId="Web-{536F9BEF-89EB-D85A-1DF5-B1A356C6EF80}" dt="2021-03-10T20:36:56.831" v="4"/>
          <ac:spMkLst>
            <pc:docMk/>
            <pc:sldMk cId="3174719252" sldId="258"/>
            <ac:spMk id="8" creationId="{637BD688-14A6-4B96-B8A2-3CD81C054FCE}"/>
          </ac:spMkLst>
        </pc:spChg>
        <pc:spChg chg="add del">
          <ac:chgData name="Partha Gautam (BDA 20-22)" userId="S::partha.gautam20b@gim.ac.in::bc48f6cd-3c6d-4ced-92ad-abf4a1861c99" providerId="AD" clId="Web-{536F9BEF-89EB-D85A-1DF5-B1A356C6EF80}" dt="2021-03-10T20:36:56.831" v="4"/>
          <ac:spMkLst>
            <pc:docMk/>
            <pc:sldMk cId="3174719252" sldId="258"/>
            <ac:spMk id="10" creationId="{B7B2544F-CA5E-40F6-9525-716A90C83FC5}"/>
          </ac:spMkLst>
        </pc:spChg>
        <pc:spChg chg="add del">
          <ac:chgData name="Partha Gautam (BDA 20-22)" userId="S::partha.gautam20b@gim.ac.in::bc48f6cd-3c6d-4ced-92ad-abf4a1861c99" providerId="AD" clId="Web-{536F9BEF-89EB-D85A-1DF5-B1A356C6EF80}" dt="2021-03-10T20:36:42.221" v="1"/>
          <ac:spMkLst>
            <pc:docMk/>
            <pc:sldMk cId="3174719252" sldId="258"/>
            <ac:spMk id="71" creationId="{B8E41B83-C09C-4859-AB94-511A2C0BBE89}"/>
          </ac:spMkLst>
        </pc:spChg>
        <pc:spChg chg="add del">
          <ac:chgData name="Partha Gautam (BDA 20-22)" userId="S::partha.gautam20b@gim.ac.in::bc48f6cd-3c6d-4ced-92ad-abf4a1861c99" providerId="AD" clId="Web-{536F9BEF-89EB-D85A-1DF5-B1A356C6EF80}" dt="2021-03-10T20:36:56.815" v="3"/>
          <ac:spMkLst>
            <pc:docMk/>
            <pc:sldMk cId="3174719252" sldId="258"/>
            <ac:spMk id="1028" creationId="{1FDFF85F-F105-40D5-9793-90419158C3BD}"/>
          </ac:spMkLst>
        </pc:spChg>
        <pc:spChg chg="add del">
          <ac:chgData name="Partha Gautam (BDA 20-22)" userId="S::partha.gautam20b@gim.ac.in::bc48f6cd-3c6d-4ced-92ad-abf4a1861c99" providerId="AD" clId="Web-{536F9BEF-89EB-D85A-1DF5-B1A356C6EF80}" dt="2021-03-10T20:36:56.815" v="3"/>
          <ac:spMkLst>
            <pc:docMk/>
            <pc:sldMk cId="3174719252" sldId="258"/>
            <ac:spMk id="1029" creationId="{35AB47A4-BA8C-4250-88BD-D49C68C5F9E9}"/>
          </ac:spMkLst>
        </pc:spChg>
        <pc:spChg chg="add del">
          <ac:chgData name="Partha Gautam (BDA 20-22)" userId="S::partha.gautam20b@gim.ac.in::bc48f6cd-3c6d-4ced-92ad-abf4a1861c99" providerId="AD" clId="Web-{536F9BEF-89EB-D85A-1DF5-B1A356C6EF80}" dt="2021-03-10T20:40:19.397" v="50"/>
          <ac:spMkLst>
            <pc:docMk/>
            <pc:sldMk cId="3174719252" sldId="258"/>
            <ac:spMk id="1030" creationId="{B8E41B83-C09C-4859-AB94-511A2C0BBE89}"/>
          </ac:spMkLst>
        </pc:spChg>
        <pc:picChg chg="add del">
          <ac:chgData name="Partha Gautam (BDA 20-22)" userId="S::partha.gautam20b@gim.ac.in::bc48f6cd-3c6d-4ced-92ad-abf4a1861c99" providerId="AD" clId="Web-{536F9BEF-89EB-D85A-1DF5-B1A356C6EF80}" dt="2021-03-10T20:36:56.831" v="4"/>
          <ac:picMkLst>
            <pc:docMk/>
            <pc:sldMk cId="3174719252" sldId="258"/>
            <ac:picMk id="12" creationId="{D2B93162-635C-46F5-97EC-E98C1659F1F0}"/>
          </ac:picMkLst>
        </pc:picChg>
        <pc:picChg chg="add del">
          <ac:chgData name="Partha Gautam (BDA 20-22)" userId="S::partha.gautam20b@gim.ac.in::bc48f6cd-3c6d-4ced-92ad-abf4a1861c99" providerId="AD" clId="Web-{536F9BEF-89EB-D85A-1DF5-B1A356C6EF80}" dt="2021-03-10T20:36:42.221" v="1"/>
          <ac:picMkLst>
            <pc:docMk/>
            <pc:sldMk cId="3174719252" sldId="258"/>
            <ac:picMk id="73" creationId="{39E05C4E-6F76-43EC-9537-2BA7871BBE07}"/>
          </ac:picMkLst>
        </pc:picChg>
        <pc:picChg chg="add del">
          <ac:chgData name="Partha Gautam (BDA 20-22)" userId="S::partha.gautam20b@gim.ac.in::bc48f6cd-3c6d-4ced-92ad-abf4a1861c99" providerId="AD" clId="Web-{536F9BEF-89EB-D85A-1DF5-B1A356C6EF80}" dt="2021-03-10T20:36:56.815" v="3"/>
          <ac:picMkLst>
            <pc:docMk/>
            <pc:sldMk cId="3174719252" sldId="258"/>
            <ac:picMk id="75" creationId="{66C8958D-EB99-414F-B735-863B67BB14D3}"/>
          </ac:picMkLst>
        </pc:picChg>
        <pc:picChg chg="add del">
          <ac:chgData name="Partha Gautam (BDA 20-22)" userId="S::partha.gautam20b@gim.ac.in::bc48f6cd-3c6d-4ced-92ad-abf4a1861c99" providerId="AD" clId="Web-{536F9BEF-89EB-D85A-1DF5-B1A356C6EF80}" dt="2021-03-10T20:36:56.815" v="3"/>
          <ac:picMkLst>
            <pc:docMk/>
            <pc:sldMk cId="3174719252" sldId="258"/>
            <ac:picMk id="77" creationId="{39E5F3CB-7BDD-4E64-B274-CD900F08C6F3}"/>
          </ac:picMkLst>
        </pc:picChg>
        <pc:picChg chg="mod">
          <ac:chgData name="Partha Gautam (BDA 20-22)" userId="S::partha.gautam20b@gim.ac.in::bc48f6cd-3c6d-4ced-92ad-abf4a1861c99" providerId="AD" clId="Web-{536F9BEF-89EB-D85A-1DF5-B1A356C6EF80}" dt="2021-03-10T20:36:56.831" v="4"/>
          <ac:picMkLst>
            <pc:docMk/>
            <pc:sldMk cId="3174719252" sldId="258"/>
            <ac:picMk id="1026" creationId="{2EF7AA2A-CE1B-4CA9-AAD4-837C49E97503}"/>
          </ac:picMkLst>
        </pc:picChg>
        <pc:picChg chg="add del">
          <ac:chgData name="Partha Gautam (BDA 20-22)" userId="S::partha.gautam20b@gim.ac.in::bc48f6cd-3c6d-4ced-92ad-abf4a1861c99" providerId="AD" clId="Web-{536F9BEF-89EB-D85A-1DF5-B1A356C6EF80}" dt="2021-03-10T20:40:19.397" v="50"/>
          <ac:picMkLst>
            <pc:docMk/>
            <pc:sldMk cId="3174719252" sldId="258"/>
            <ac:picMk id="1031" creationId="{39E05C4E-6F76-43EC-9537-2BA7871BBE07}"/>
          </ac:picMkLst>
        </pc:picChg>
      </pc:sldChg>
      <pc:sldChg chg="addSp delSp modSp mod setBg modClrScheme setClrOvrMap delDesignElem chgLayout">
        <pc:chgData name="Partha Gautam (BDA 20-22)" userId="S::partha.gautam20b@gim.ac.in::bc48f6cd-3c6d-4ced-92ad-abf4a1861c99" providerId="AD" clId="Web-{536F9BEF-89EB-D85A-1DF5-B1A356C6EF80}" dt="2021-03-10T20:40:19.397" v="50"/>
        <pc:sldMkLst>
          <pc:docMk/>
          <pc:sldMk cId="2639124267" sldId="259"/>
        </pc:sldMkLst>
        <pc:spChg chg="mod ord">
          <ac:chgData name="Partha Gautam (BDA 20-22)" userId="S::partha.gautam20b@gim.ac.in::bc48f6cd-3c6d-4ced-92ad-abf4a1861c99" providerId="AD" clId="Web-{536F9BEF-89EB-D85A-1DF5-B1A356C6EF80}" dt="2021-03-10T20:40:19.397" v="50"/>
          <ac:spMkLst>
            <pc:docMk/>
            <pc:sldMk cId="2639124267" sldId="259"/>
            <ac:spMk id="2" creationId="{2685CBA8-C70F-4C78-B993-A78D8A7CEDA9}"/>
          </ac:spMkLst>
        </pc:spChg>
        <pc:spChg chg="add del">
          <ac:chgData name="Partha Gautam (BDA 20-22)" userId="S::partha.gautam20b@gim.ac.in::bc48f6cd-3c6d-4ced-92ad-abf4a1861c99" providerId="AD" clId="Web-{536F9BEF-89EB-D85A-1DF5-B1A356C6EF80}" dt="2021-03-10T20:37:20.519" v="9"/>
          <ac:spMkLst>
            <pc:docMk/>
            <pc:sldMk cId="2639124267" sldId="259"/>
            <ac:spMk id="9" creationId="{674220BB-5395-4F54-8045-343633A1BC8A}"/>
          </ac:spMkLst>
        </pc:spChg>
        <pc:spChg chg="add del">
          <ac:chgData name="Partha Gautam (BDA 20-22)" userId="S::partha.gautam20b@gim.ac.in::bc48f6cd-3c6d-4ced-92ad-abf4a1861c99" providerId="AD" clId="Web-{536F9BEF-89EB-D85A-1DF5-B1A356C6EF80}" dt="2021-03-10T20:37:06.221" v="6"/>
          <ac:spMkLst>
            <pc:docMk/>
            <pc:sldMk cId="2639124267" sldId="259"/>
            <ac:spMk id="14" creationId="{A6621E27-B4D3-4EEA-8F4D-BB759FD2479C}"/>
          </ac:spMkLst>
        </pc:spChg>
        <pc:spChg chg="add del">
          <ac:chgData name="Partha Gautam (BDA 20-22)" userId="S::partha.gautam20b@gim.ac.in::bc48f6cd-3c6d-4ced-92ad-abf4a1861c99" providerId="AD" clId="Web-{536F9BEF-89EB-D85A-1DF5-B1A356C6EF80}" dt="2021-03-10T20:37:06.221" v="6"/>
          <ac:spMkLst>
            <pc:docMk/>
            <pc:sldMk cId="2639124267" sldId="259"/>
            <ac:spMk id="16" creationId="{9DCD9119-A5D2-4D09-BCB2-70ABD368DB30}"/>
          </ac:spMkLst>
        </pc:spChg>
        <pc:spChg chg="add del">
          <ac:chgData name="Partha Gautam (BDA 20-22)" userId="S::partha.gautam20b@gim.ac.in::bc48f6cd-3c6d-4ced-92ad-abf4a1861c99" providerId="AD" clId="Web-{536F9BEF-89EB-D85A-1DF5-B1A356C6EF80}" dt="2021-03-10T20:37:20.519" v="9"/>
          <ac:spMkLst>
            <pc:docMk/>
            <pc:sldMk cId="2639124267" sldId="259"/>
            <ac:spMk id="18" creationId="{D477AA7E-6F59-438B-AE81-F002D625899E}"/>
          </ac:spMkLst>
        </pc:spChg>
        <pc:spChg chg="add del">
          <ac:chgData name="Partha Gautam (BDA 20-22)" userId="S::partha.gautam20b@gim.ac.in::bc48f6cd-3c6d-4ced-92ad-abf4a1861c99" providerId="AD" clId="Web-{536F9BEF-89EB-D85A-1DF5-B1A356C6EF80}" dt="2021-03-10T20:37:20.519" v="9"/>
          <ac:spMkLst>
            <pc:docMk/>
            <pc:sldMk cId="2639124267" sldId="259"/>
            <ac:spMk id="20" creationId="{C84439A1-773C-4E21-A179-0417A18640E9}"/>
          </ac:spMkLst>
        </pc:spChg>
        <pc:spChg chg="add del">
          <ac:chgData name="Partha Gautam (BDA 20-22)" userId="S::partha.gautam20b@gim.ac.in::bc48f6cd-3c6d-4ced-92ad-abf4a1861c99" providerId="AD" clId="Web-{536F9BEF-89EB-D85A-1DF5-B1A356C6EF80}" dt="2021-03-10T20:40:19.397" v="50"/>
          <ac:spMkLst>
            <pc:docMk/>
            <pc:sldMk cId="2639124267" sldId="259"/>
            <ac:spMk id="29" creationId="{674220BB-5395-4F54-8045-343633A1BC8A}"/>
          </ac:spMkLst>
        </pc:spChg>
        <pc:spChg chg="add del">
          <ac:chgData name="Partha Gautam (BDA 20-22)" userId="S::partha.gautam20b@gim.ac.in::bc48f6cd-3c6d-4ced-92ad-abf4a1861c99" providerId="AD" clId="Web-{536F9BEF-89EB-D85A-1DF5-B1A356C6EF80}" dt="2021-03-10T20:40:19.397" v="50"/>
          <ac:spMkLst>
            <pc:docMk/>
            <pc:sldMk cId="2639124267" sldId="259"/>
            <ac:spMk id="33" creationId="{D477AA7E-6F59-438B-AE81-F002D625899E}"/>
          </ac:spMkLst>
        </pc:spChg>
        <pc:spChg chg="add del">
          <ac:chgData name="Partha Gautam (BDA 20-22)" userId="S::partha.gautam20b@gim.ac.in::bc48f6cd-3c6d-4ced-92ad-abf4a1861c99" providerId="AD" clId="Web-{536F9BEF-89EB-D85A-1DF5-B1A356C6EF80}" dt="2021-03-10T20:40:19.397" v="50"/>
          <ac:spMkLst>
            <pc:docMk/>
            <pc:sldMk cId="2639124267" sldId="259"/>
            <ac:spMk id="35" creationId="{C84439A1-773C-4E21-A179-0417A18640E9}"/>
          </ac:spMkLst>
        </pc:spChg>
        <pc:picChg chg="mod">
          <ac:chgData name="Partha Gautam (BDA 20-22)" userId="S::partha.gautam20b@gim.ac.in::bc48f6cd-3c6d-4ced-92ad-abf4a1861c99" providerId="AD" clId="Web-{536F9BEF-89EB-D85A-1DF5-B1A356C6EF80}" dt="2021-03-10T20:37:20.519" v="9"/>
          <ac:picMkLst>
            <pc:docMk/>
            <pc:sldMk cId="2639124267" sldId="259"/>
            <ac:picMk id="5" creationId="{C627AA98-2D20-4A17-9B25-90627FB27175}"/>
          </ac:picMkLst>
        </pc:picChg>
        <pc:picChg chg="add del">
          <ac:chgData name="Partha Gautam (BDA 20-22)" userId="S::partha.gautam20b@gim.ac.in::bc48f6cd-3c6d-4ced-92ad-abf4a1861c99" providerId="AD" clId="Web-{536F9BEF-89EB-D85A-1DF5-B1A356C6EF80}" dt="2021-03-10T20:37:20.519" v="9"/>
          <ac:picMkLst>
            <pc:docMk/>
            <pc:sldMk cId="2639124267" sldId="259"/>
            <ac:picMk id="7" creationId="{BDFADFB3-3D44-49A8-AE3B-A87C61607F7E}"/>
          </ac:picMkLst>
        </pc:picChg>
        <pc:picChg chg="add del">
          <ac:chgData name="Partha Gautam (BDA 20-22)" userId="S::partha.gautam20b@gim.ac.in::bc48f6cd-3c6d-4ced-92ad-abf4a1861c99" providerId="AD" clId="Web-{536F9BEF-89EB-D85A-1DF5-B1A356C6EF80}" dt="2021-03-10T20:37:20.519" v="9"/>
          <ac:picMkLst>
            <pc:docMk/>
            <pc:sldMk cId="2639124267" sldId="259"/>
            <ac:picMk id="8" creationId="{BB912AE0-CAD9-4F8F-A2A2-BDF07D4EDD22}"/>
          </ac:picMkLst>
        </pc:picChg>
        <pc:picChg chg="add del">
          <ac:chgData name="Partha Gautam (BDA 20-22)" userId="S::partha.gautam20b@gim.ac.in::bc48f6cd-3c6d-4ced-92ad-abf4a1861c99" providerId="AD" clId="Web-{536F9BEF-89EB-D85A-1DF5-B1A356C6EF80}" dt="2021-03-10T20:37:06.221" v="6"/>
          <ac:picMkLst>
            <pc:docMk/>
            <pc:sldMk cId="2639124267" sldId="259"/>
            <ac:picMk id="10" creationId="{BDFADFB3-3D44-49A8-AE3B-A87C61607F7E}"/>
          </ac:picMkLst>
        </pc:picChg>
        <pc:picChg chg="add del">
          <ac:chgData name="Partha Gautam (BDA 20-22)" userId="S::partha.gautam20b@gim.ac.in::bc48f6cd-3c6d-4ced-92ad-abf4a1861c99" providerId="AD" clId="Web-{536F9BEF-89EB-D85A-1DF5-B1A356C6EF80}" dt="2021-03-10T20:37:20.519" v="9"/>
          <ac:picMkLst>
            <pc:docMk/>
            <pc:sldMk cId="2639124267" sldId="259"/>
            <ac:picMk id="11" creationId="{9D892AF3-0287-4CB0-AD2F-775B64C6FDA5}"/>
          </ac:picMkLst>
        </pc:picChg>
        <pc:picChg chg="add del">
          <ac:chgData name="Partha Gautam (BDA 20-22)" userId="S::partha.gautam20b@gim.ac.in::bc48f6cd-3c6d-4ced-92ad-abf4a1861c99" providerId="AD" clId="Web-{536F9BEF-89EB-D85A-1DF5-B1A356C6EF80}" dt="2021-03-10T20:37:06.221" v="6"/>
          <ac:picMkLst>
            <pc:docMk/>
            <pc:sldMk cId="2639124267" sldId="259"/>
            <ac:picMk id="12" creationId="{BB912AE0-CAD9-4F8F-A2A2-BDF07D4EDD22}"/>
          </ac:picMkLst>
        </pc:picChg>
        <pc:picChg chg="add del">
          <ac:chgData name="Partha Gautam (BDA 20-22)" userId="S::partha.gautam20b@gim.ac.in::bc48f6cd-3c6d-4ced-92ad-abf4a1861c99" providerId="AD" clId="Web-{536F9BEF-89EB-D85A-1DF5-B1A356C6EF80}" dt="2021-03-10T20:40:19.397" v="50"/>
          <ac:picMkLst>
            <pc:docMk/>
            <pc:sldMk cId="2639124267" sldId="259"/>
            <ac:picMk id="25" creationId="{BDFADFB3-3D44-49A8-AE3B-A87C61607F7E}"/>
          </ac:picMkLst>
        </pc:picChg>
        <pc:picChg chg="add del">
          <ac:chgData name="Partha Gautam (BDA 20-22)" userId="S::partha.gautam20b@gim.ac.in::bc48f6cd-3c6d-4ced-92ad-abf4a1861c99" providerId="AD" clId="Web-{536F9BEF-89EB-D85A-1DF5-B1A356C6EF80}" dt="2021-03-10T20:40:19.397" v="50"/>
          <ac:picMkLst>
            <pc:docMk/>
            <pc:sldMk cId="2639124267" sldId="259"/>
            <ac:picMk id="27" creationId="{BB912AE0-CAD9-4F8F-A2A2-BDF07D4EDD22}"/>
          </ac:picMkLst>
        </pc:picChg>
        <pc:picChg chg="add del">
          <ac:chgData name="Partha Gautam (BDA 20-22)" userId="S::partha.gautam20b@gim.ac.in::bc48f6cd-3c6d-4ced-92ad-abf4a1861c99" providerId="AD" clId="Web-{536F9BEF-89EB-D85A-1DF5-B1A356C6EF80}" dt="2021-03-10T20:40:19.397" v="50"/>
          <ac:picMkLst>
            <pc:docMk/>
            <pc:sldMk cId="2639124267" sldId="259"/>
            <ac:picMk id="31" creationId="{9D892AF3-0287-4CB0-AD2F-775B64C6FDA5}"/>
          </ac:picMkLst>
        </pc:picChg>
      </pc:sldChg>
      <pc:sldChg chg="addSp delSp modSp mod setBg modClrScheme setClrOvrMap delDesignElem chgLayout">
        <pc:chgData name="Partha Gautam (BDA 20-22)" userId="S::partha.gautam20b@gim.ac.in::bc48f6cd-3c6d-4ced-92ad-abf4a1861c99" providerId="AD" clId="Web-{536F9BEF-89EB-D85A-1DF5-B1A356C6EF80}" dt="2021-03-10T20:40:19.397" v="50"/>
        <pc:sldMkLst>
          <pc:docMk/>
          <pc:sldMk cId="117971941" sldId="260"/>
        </pc:sldMkLst>
        <pc:spChg chg="mod ord">
          <ac:chgData name="Partha Gautam (BDA 20-22)" userId="S::partha.gautam20b@gim.ac.in::bc48f6cd-3c6d-4ced-92ad-abf4a1861c99" providerId="AD" clId="Web-{536F9BEF-89EB-D85A-1DF5-B1A356C6EF80}" dt="2021-03-10T20:40:19.397" v="50"/>
          <ac:spMkLst>
            <pc:docMk/>
            <pc:sldMk cId="117971941" sldId="260"/>
            <ac:spMk id="2" creationId="{2B391276-2035-43E3-9BD7-21EBBBCB1AD3}"/>
          </ac:spMkLst>
        </pc:spChg>
        <pc:spChg chg="mod">
          <ac:chgData name="Partha Gautam (BDA 20-22)" userId="S::partha.gautam20b@gim.ac.in::bc48f6cd-3c6d-4ced-92ad-abf4a1861c99" providerId="AD" clId="Web-{536F9BEF-89EB-D85A-1DF5-B1A356C6EF80}" dt="2021-03-10T20:38:13.222" v="27" actId="20577"/>
          <ac:spMkLst>
            <pc:docMk/>
            <pc:sldMk cId="117971941" sldId="260"/>
            <ac:spMk id="14" creationId="{8308AC35-4A3C-4D91-BD9A-9D4AD29BAE63}"/>
          </ac:spMkLst>
        </pc:spChg>
        <pc:spChg chg="add del">
          <ac:chgData name="Partha Gautam (BDA 20-22)" userId="S::partha.gautam20b@gim.ac.in::bc48f6cd-3c6d-4ced-92ad-abf4a1861c99" providerId="AD" clId="Web-{536F9BEF-89EB-D85A-1DF5-B1A356C6EF80}" dt="2021-03-10T20:37:40.316" v="13"/>
          <ac:spMkLst>
            <pc:docMk/>
            <pc:sldMk cId="117971941" sldId="260"/>
            <ac:spMk id="16" creationId="{934B872D-6FE9-472A-9E92-342E41DA7C2B}"/>
          </ac:spMkLst>
        </pc:spChg>
        <pc:spChg chg="add del">
          <ac:chgData name="Partha Gautam (BDA 20-22)" userId="S::partha.gautam20b@gim.ac.in::bc48f6cd-3c6d-4ced-92ad-abf4a1861c99" providerId="AD" clId="Web-{536F9BEF-89EB-D85A-1DF5-B1A356C6EF80}" dt="2021-03-10T20:37:40.316" v="13"/>
          <ac:spMkLst>
            <pc:docMk/>
            <pc:sldMk cId="117971941" sldId="260"/>
            <ac:spMk id="17" creationId="{488DEBA6-2ED2-4FED-8AAB-2F855348DDCC}"/>
          </ac:spMkLst>
        </pc:spChg>
        <pc:spChg chg="add del">
          <ac:chgData name="Partha Gautam (BDA 20-22)" userId="S::partha.gautam20b@gim.ac.in::bc48f6cd-3c6d-4ced-92ad-abf4a1861c99" providerId="AD" clId="Web-{536F9BEF-89EB-D85A-1DF5-B1A356C6EF80}" dt="2021-03-10T20:37:37.644" v="11"/>
          <ac:spMkLst>
            <pc:docMk/>
            <pc:sldMk cId="117971941" sldId="260"/>
            <ac:spMk id="19" creationId="{637BD688-14A6-4B96-B8A2-3CD81C054FCE}"/>
          </ac:spMkLst>
        </pc:spChg>
        <pc:spChg chg="add del">
          <ac:chgData name="Partha Gautam (BDA 20-22)" userId="S::partha.gautam20b@gim.ac.in::bc48f6cd-3c6d-4ced-92ad-abf4a1861c99" providerId="AD" clId="Web-{536F9BEF-89EB-D85A-1DF5-B1A356C6EF80}" dt="2021-03-10T20:37:48.972" v="15"/>
          <ac:spMkLst>
            <pc:docMk/>
            <pc:sldMk cId="117971941" sldId="260"/>
            <ac:spMk id="20" creationId="{24C41CF4-4A13-4AA9-9300-CB7A2E37C861}"/>
          </ac:spMkLst>
        </pc:spChg>
        <pc:spChg chg="add del">
          <ac:chgData name="Partha Gautam (BDA 20-22)" userId="S::partha.gautam20b@gim.ac.in::bc48f6cd-3c6d-4ced-92ad-abf4a1861c99" providerId="AD" clId="Web-{536F9BEF-89EB-D85A-1DF5-B1A356C6EF80}" dt="2021-03-10T20:37:37.644" v="11"/>
          <ac:spMkLst>
            <pc:docMk/>
            <pc:sldMk cId="117971941" sldId="260"/>
            <ac:spMk id="21" creationId="{B7B2544F-CA5E-40F6-9525-716A90C83FC5}"/>
          </ac:spMkLst>
        </pc:spChg>
        <pc:spChg chg="add del">
          <ac:chgData name="Partha Gautam (BDA 20-22)" userId="S::partha.gautam20b@gim.ac.in::bc48f6cd-3c6d-4ced-92ad-abf4a1861c99" providerId="AD" clId="Web-{536F9BEF-89EB-D85A-1DF5-B1A356C6EF80}" dt="2021-03-10T20:37:52.550" v="17"/>
          <ac:spMkLst>
            <pc:docMk/>
            <pc:sldMk cId="117971941" sldId="260"/>
            <ac:spMk id="24" creationId="{6529CFB1-4A36-4A05-8D7A-948E2277312A}"/>
          </ac:spMkLst>
        </pc:spChg>
        <pc:spChg chg="add del">
          <ac:chgData name="Partha Gautam (BDA 20-22)" userId="S::partha.gautam20b@gim.ac.in::bc48f6cd-3c6d-4ced-92ad-abf4a1861c99" providerId="AD" clId="Web-{536F9BEF-89EB-D85A-1DF5-B1A356C6EF80}" dt="2021-03-10T20:37:52.550" v="17"/>
          <ac:spMkLst>
            <pc:docMk/>
            <pc:sldMk cId="117971941" sldId="260"/>
            <ac:spMk id="25" creationId="{88783419-8188-4C50-BD8F-237B464BE71F}"/>
          </ac:spMkLst>
        </pc:spChg>
        <pc:spChg chg="add del">
          <ac:chgData name="Partha Gautam (BDA 20-22)" userId="S::partha.gautam20b@gim.ac.in::bc48f6cd-3c6d-4ced-92ad-abf4a1861c99" providerId="AD" clId="Web-{536F9BEF-89EB-D85A-1DF5-B1A356C6EF80}" dt="2021-03-10T20:37:57.253" v="19"/>
          <ac:spMkLst>
            <pc:docMk/>
            <pc:sldMk cId="117971941" sldId="260"/>
            <ac:spMk id="27" creationId="{637BD688-14A6-4B96-B8A2-3CD81C054FCE}"/>
          </ac:spMkLst>
        </pc:spChg>
        <pc:spChg chg="add del">
          <ac:chgData name="Partha Gautam (BDA 20-22)" userId="S::partha.gautam20b@gim.ac.in::bc48f6cd-3c6d-4ced-92ad-abf4a1861c99" providerId="AD" clId="Web-{536F9BEF-89EB-D85A-1DF5-B1A356C6EF80}" dt="2021-03-10T20:37:57.253" v="19"/>
          <ac:spMkLst>
            <pc:docMk/>
            <pc:sldMk cId="117971941" sldId="260"/>
            <ac:spMk id="28" creationId="{B7B2544F-CA5E-40F6-9525-716A90C83FC5}"/>
          </ac:spMkLst>
        </pc:spChg>
        <pc:spChg chg="add del">
          <ac:chgData name="Partha Gautam (BDA 20-22)" userId="S::partha.gautam20b@gim.ac.in::bc48f6cd-3c6d-4ced-92ad-abf4a1861c99" providerId="AD" clId="Web-{536F9BEF-89EB-D85A-1DF5-B1A356C6EF80}" dt="2021-03-10T20:38:01.160" v="21"/>
          <ac:spMkLst>
            <pc:docMk/>
            <pc:sldMk cId="117971941" sldId="260"/>
            <ac:spMk id="30" creationId="{EFECDA1F-977F-40AF-840D-D05BB091DD65}"/>
          </ac:spMkLst>
        </pc:spChg>
        <pc:spChg chg="add del">
          <ac:chgData name="Partha Gautam (BDA 20-22)" userId="S::partha.gautam20b@gim.ac.in::bc48f6cd-3c6d-4ced-92ad-abf4a1861c99" providerId="AD" clId="Web-{536F9BEF-89EB-D85A-1DF5-B1A356C6EF80}" dt="2021-03-10T20:38:01.160" v="21"/>
          <ac:spMkLst>
            <pc:docMk/>
            <pc:sldMk cId="117971941" sldId="260"/>
            <ac:spMk id="31" creationId="{BB9FECD2-89B7-4AC3-8D54-9733D60AF259}"/>
          </ac:spMkLst>
        </pc:spChg>
        <pc:spChg chg="add del">
          <ac:chgData name="Partha Gautam (BDA 20-22)" userId="S::partha.gautam20b@gim.ac.in::bc48f6cd-3c6d-4ced-92ad-abf4a1861c99" providerId="AD" clId="Web-{536F9BEF-89EB-D85A-1DF5-B1A356C6EF80}" dt="2021-03-10T20:40:19.397" v="50"/>
          <ac:spMkLst>
            <pc:docMk/>
            <pc:sldMk cId="117971941" sldId="260"/>
            <ac:spMk id="33" creationId="{6529CFB1-4A36-4A05-8D7A-948E2277312A}"/>
          </ac:spMkLst>
        </pc:spChg>
        <pc:spChg chg="add del">
          <ac:chgData name="Partha Gautam (BDA 20-22)" userId="S::partha.gautam20b@gim.ac.in::bc48f6cd-3c6d-4ced-92ad-abf4a1861c99" providerId="AD" clId="Web-{536F9BEF-89EB-D85A-1DF5-B1A356C6EF80}" dt="2021-03-10T20:40:19.397" v="50"/>
          <ac:spMkLst>
            <pc:docMk/>
            <pc:sldMk cId="117971941" sldId="260"/>
            <ac:spMk id="34" creationId="{88783419-8188-4C50-BD8F-237B464BE71F}"/>
          </ac:spMkLst>
        </pc:spChg>
        <pc:picChg chg="add del">
          <ac:chgData name="Partha Gautam (BDA 20-22)" userId="S::partha.gautam20b@gim.ac.in::bc48f6cd-3c6d-4ced-92ad-abf4a1861c99" providerId="AD" clId="Web-{536F9BEF-89EB-D85A-1DF5-B1A356C6EF80}" dt="2021-03-10T20:37:40.316" v="13"/>
          <ac:picMkLst>
            <pc:docMk/>
            <pc:sldMk cId="117971941" sldId="260"/>
            <ac:picMk id="18" creationId="{32162F0F-A9B7-409A-AD12-ADD441861C0B}"/>
          </ac:picMkLst>
        </pc:picChg>
        <pc:picChg chg="add del">
          <ac:chgData name="Partha Gautam (BDA 20-22)" userId="S::partha.gautam20b@gim.ac.in::bc48f6cd-3c6d-4ced-92ad-abf4a1861c99" providerId="AD" clId="Web-{536F9BEF-89EB-D85A-1DF5-B1A356C6EF80}" dt="2021-03-10T20:37:37.644" v="11"/>
          <ac:picMkLst>
            <pc:docMk/>
            <pc:sldMk cId="117971941" sldId="260"/>
            <ac:picMk id="23" creationId="{D2B93162-635C-46F5-97EC-E98C1659F1F0}"/>
          </ac:picMkLst>
        </pc:picChg>
        <pc:picChg chg="add del">
          <ac:chgData name="Partha Gautam (BDA 20-22)" userId="S::partha.gautam20b@gim.ac.in::bc48f6cd-3c6d-4ced-92ad-abf4a1861c99" providerId="AD" clId="Web-{536F9BEF-89EB-D85A-1DF5-B1A356C6EF80}" dt="2021-03-10T20:37:52.550" v="17"/>
          <ac:picMkLst>
            <pc:docMk/>
            <pc:sldMk cId="117971941" sldId="260"/>
            <ac:picMk id="26" creationId="{570D84C5-A105-4AB9-8C54-A26D13722D57}"/>
          </ac:picMkLst>
        </pc:picChg>
        <pc:picChg chg="add del">
          <ac:chgData name="Partha Gautam (BDA 20-22)" userId="S::partha.gautam20b@gim.ac.in::bc48f6cd-3c6d-4ced-92ad-abf4a1861c99" providerId="AD" clId="Web-{536F9BEF-89EB-D85A-1DF5-B1A356C6EF80}" dt="2021-03-10T20:37:57.253" v="19"/>
          <ac:picMkLst>
            <pc:docMk/>
            <pc:sldMk cId="117971941" sldId="260"/>
            <ac:picMk id="29" creationId="{D2B93162-635C-46F5-97EC-E98C1659F1F0}"/>
          </ac:picMkLst>
        </pc:picChg>
        <pc:picChg chg="add del">
          <ac:chgData name="Partha Gautam (BDA 20-22)" userId="S::partha.gautam20b@gim.ac.in::bc48f6cd-3c6d-4ced-92ad-abf4a1861c99" providerId="AD" clId="Web-{536F9BEF-89EB-D85A-1DF5-B1A356C6EF80}" dt="2021-03-10T20:38:01.160" v="21"/>
          <ac:picMkLst>
            <pc:docMk/>
            <pc:sldMk cId="117971941" sldId="260"/>
            <ac:picMk id="32" creationId="{2F54C189-4A4C-4899-9585-5281DA208D0F}"/>
          </ac:picMkLst>
        </pc:picChg>
        <pc:picChg chg="add del">
          <ac:chgData name="Partha Gautam (BDA 20-22)" userId="S::partha.gautam20b@gim.ac.in::bc48f6cd-3c6d-4ced-92ad-abf4a1861c99" providerId="AD" clId="Web-{536F9BEF-89EB-D85A-1DF5-B1A356C6EF80}" dt="2021-03-10T20:40:19.397" v="50"/>
          <ac:picMkLst>
            <pc:docMk/>
            <pc:sldMk cId="117971941" sldId="260"/>
            <ac:picMk id="35" creationId="{570D84C5-A105-4AB9-8C54-A26D13722D57}"/>
          </ac:picMkLst>
        </pc:picChg>
        <pc:cxnChg chg="add del">
          <ac:chgData name="Partha Gautam (BDA 20-22)" userId="S::partha.gautam20b@gim.ac.in::bc48f6cd-3c6d-4ced-92ad-abf4a1861c99" providerId="AD" clId="Web-{536F9BEF-89EB-D85A-1DF5-B1A356C6EF80}" dt="2021-03-10T20:37:48.972" v="15"/>
          <ac:cxnSpMkLst>
            <pc:docMk/>
            <pc:sldMk cId="117971941" sldId="260"/>
            <ac:cxnSpMk id="22" creationId="{7A77B115-9FF3-46AE-AE08-826DEB9A6246}"/>
          </ac:cxnSpMkLst>
        </pc:cxnChg>
      </pc:sldChg>
      <pc:sldChg chg="addSp delSp modSp mod setBg modClrScheme delDesignElem chgLayout">
        <pc:chgData name="Partha Gautam (BDA 20-22)" userId="S::partha.gautam20b@gim.ac.in::bc48f6cd-3c6d-4ced-92ad-abf4a1861c99" providerId="AD" clId="Web-{536F9BEF-89EB-D85A-1DF5-B1A356C6EF80}" dt="2021-03-10T20:40:19.397" v="50"/>
        <pc:sldMkLst>
          <pc:docMk/>
          <pc:sldMk cId="1641589607" sldId="261"/>
        </pc:sldMkLst>
        <pc:spChg chg="mod ord">
          <ac:chgData name="Partha Gautam (BDA 20-22)" userId="S::partha.gautam20b@gim.ac.in::bc48f6cd-3c6d-4ced-92ad-abf4a1861c99" providerId="AD" clId="Web-{536F9BEF-89EB-D85A-1DF5-B1A356C6EF80}" dt="2021-03-10T20:40:19.397" v="50"/>
          <ac:spMkLst>
            <pc:docMk/>
            <pc:sldMk cId="1641589607" sldId="261"/>
            <ac:spMk id="2" creationId="{3EC4B4C9-CDC1-4403-8262-4AFD745C4FDD}"/>
          </ac:spMkLst>
        </pc:spChg>
        <pc:spChg chg="mod ord">
          <ac:chgData name="Partha Gautam (BDA 20-22)" userId="S::partha.gautam20b@gim.ac.in::bc48f6cd-3c6d-4ced-92ad-abf4a1861c99" providerId="AD" clId="Web-{536F9BEF-89EB-D85A-1DF5-B1A356C6EF80}" dt="2021-03-10T20:40:19.397" v="50"/>
          <ac:spMkLst>
            <pc:docMk/>
            <pc:sldMk cId="1641589607" sldId="261"/>
            <ac:spMk id="3" creationId="{2A51F681-6E67-4420-8C05-F8D143E7A276}"/>
          </ac:spMkLst>
        </pc:spChg>
        <pc:spChg chg="del">
          <ac:chgData name="Partha Gautam (BDA 20-22)" userId="S::partha.gautam20b@gim.ac.in::bc48f6cd-3c6d-4ced-92ad-abf4a1861c99" providerId="AD" clId="Web-{536F9BEF-89EB-D85A-1DF5-B1A356C6EF80}" dt="2021-03-10T20:39:14.458" v="44"/>
          <ac:spMkLst>
            <pc:docMk/>
            <pc:sldMk cId="1641589607" sldId="261"/>
            <ac:spMk id="8" creationId="{6529CFB1-4A36-4A05-8D7A-948E2277312A}"/>
          </ac:spMkLst>
        </pc:spChg>
        <pc:spChg chg="del">
          <ac:chgData name="Partha Gautam (BDA 20-22)" userId="S::partha.gautam20b@gim.ac.in::bc48f6cd-3c6d-4ced-92ad-abf4a1861c99" providerId="AD" clId="Web-{536F9BEF-89EB-D85A-1DF5-B1A356C6EF80}" dt="2021-03-10T20:39:14.458" v="44"/>
          <ac:spMkLst>
            <pc:docMk/>
            <pc:sldMk cId="1641589607" sldId="261"/>
            <ac:spMk id="10" creationId="{88783419-8188-4C50-BD8F-237B464BE71F}"/>
          </ac:spMkLst>
        </pc:spChg>
        <pc:spChg chg="add del">
          <ac:chgData name="Partha Gautam (BDA 20-22)" userId="S::partha.gautam20b@gim.ac.in::bc48f6cd-3c6d-4ced-92ad-abf4a1861c99" providerId="AD" clId="Web-{536F9BEF-89EB-D85A-1DF5-B1A356C6EF80}" dt="2021-03-10T20:40:19.397" v="50"/>
          <ac:spMkLst>
            <pc:docMk/>
            <pc:sldMk cId="1641589607" sldId="261"/>
            <ac:spMk id="17" creationId="{24C41CF4-4A13-4AA9-9300-CB7A2E37C861}"/>
          </ac:spMkLst>
        </pc:spChg>
        <pc:picChg chg="del">
          <ac:chgData name="Partha Gautam (BDA 20-22)" userId="S::partha.gautam20b@gim.ac.in::bc48f6cd-3c6d-4ced-92ad-abf4a1861c99" providerId="AD" clId="Web-{536F9BEF-89EB-D85A-1DF5-B1A356C6EF80}" dt="2021-03-10T20:39:14.458" v="44"/>
          <ac:picMkLst>
            <pc:docMk/>
            <pc:sldMk cId="1641589607" sldId="261"/>
            <ac:picMk id="12" creationId="{570D84C5-A105-4AB9-8C54-A26D13722D57}"/>
          </ac:picMkLst>
        </pc:picChg>
        <pc:cxnChg chg="add del">
          <ac:chgData name="Partha Gautam (BDA 20-22)" userId="S::partha.gautam20b@gim.ac.in::bc48f6cd-3c6d-4ced-92ad-abf4a1861c99" providerId="AD" clId="Web-{536F9BEF-89EB-D85A-1DF5-B1A356C6EF80}" dt="2021-03-10T20:40:19.397" v="50"/>
          <ac:cxnSpMkLst>
            <pc:docMk/>
            <pc:sldMk cId="1641589607" sldId="261"/>
            <ac:cxnSpMk id="19" creationId="{7A77B115-9FF3-46AE-AE08-826DEB9A6246}"/>
          </ac:cxnSpMkLst>
        </pc:cxnChg>
      </pc:sldChg>
      <pc:sldChg chg="modSp mod modClrScheme chgLayout">
        <pc:chgData name="Partha Gautam (BDA 20-22)" userId="S::partha.gautam20b@gim.ac.in::bc48f6cd-3c6d-4ced-92ad-abf4a1861c99" providerId="AD" clId="Web-{536F9BEF-89EB-D85A-1DF5-B1A356C6EF80}" dt="2021-03-10T20:40:19.397" v="50"/>
        <pc:sldMkLst>
          <pc:docMk/>
          <pc:sldMk cId="3567494424" sldId="262"/>
        </pc:sldMkLst>
        <pc:spChg chg="mod">
          <ac:chgData name="Partha Gautam (BDA 20-22)" userId="S::partha.gautam20b@gim.ac.in::bc48f6cd-3c6d-4ced-92ad-abf4a1861c99" providerId="AD" clId="Web-{536F9BEF-89EB-D85A-1DF5-B1A356C6EF80}" dt="2021-03-10T20:39:32.255" v="46" actId="1076"/>
          <ac:spMkLst>
            <pc:docMk/>
            <pc:sldMk cId="3567494424" sldId="262"/>
            <ac:spMk id="31" creationId="{4A1032AB-1707-4B3D-A685-DEBE14E34DFA}"/>
          </ac:spMkLst>
        </pc:spChg>
      </pc:sldChg>
      <pc:sldChg chg="addSp delSp modSp mod modClrScheme delDesignElem chgLayout">
        <pc:chgData name="Partha Gautam (BDA 20-22)" userId="S::partha.gautam20b@gim.ac.in::bc48f6cd-3c6d-4ced-92ad-abf4a1861c99" providerId="AD" clId="Web-{536F9BEF-89EB-D85A-1DF5-B1A356C6EF80}" dt="2021-03-10T20:42:17.414" v="67"/>
        <pc:sldMkLst>
          <pc:docMk/>
          <pc:sldMk cId="3787102490" sldId="263"/>
        </pc:sldMkLst>
        <pc:spChg chg="mod">
          <ac:chgData name="Partha Gautam (BDA 20-22)" userId="S::partha.gautam20b@gim.ac.in::bc48f6cd-3c6d-4ced-92ad-abf4a1861c99" providerId="AD" clId="Web-{536F9BEF-89EB-D85A-1DF5-B1A356C6EF80}" dt="2021-03-10T20:42:17.414" v="67"/>
          <ac:spMkLst>
            <pc:docMk/>
            <pc:sldMk cId="3787102490" sldId="263"/>
            <ac:spMk id="2" creationId="{644AC4A1-897F-497A-A45F-E24F498F4975}"/>
          </ac:spMkLst>
        </pc:spChg>
        <pc:spChg chg="add">
          <ac:chgData name="Partha Gautam (BDA 20-22)" userId="S::partha.gautam20b@gim.ac.in::bc48f6cd-3c6d-4ced-92ad-abf4a1861c99" providerId="AD" clId="Web-{536F9BEF-89EB-D85A-1DF5-B1A356C6EF80}" dt="2021-03-10T20:42:17.414" v="67"/>
          <ac:spMkLst>
            <pc:docMk/>
            <pc:sldMk cId="3787102490" sldId="263"/>
            <ac:spMk id="19" creationId="{A7244538-290E-40DA-A93A-14BB3E6CF173}"/>
          </ac:spMkLst>
        </pc:spChg>
        <pc:spChg chg="add">
          <ac:chgData name="Partha Gautam (BDA 20-22)" userId="S::partha.gautam20b@gim.ac.in::bc48f6cd-3c6d-4ced-92ad-abf4a1861c99" providerId="AD" clId="Web-{536F9BEF-89EB-D85A-1DF5-B1A356C6EF80}" dt="2021-03-10T20:42:17.414" v="67"/>
          <ac:spMkLst>
            <pc:docMk/>
            <pc:sldMk cId="3787102490" sldId="263"/>
            <ac:spMk id="21" creationId="{AB1DF3B3-9DBC-445D-AE4E-A62E5A9B85D5}"/>
          </ac:spMkLst>
        </pc:spChg>
        <pc:spChg chg="add">
          <ac:chgData name="Partha Gautam (BDA 20-22)" userId="S::partha.gautam20b@gim.ac.in::bc48f6cd-3c6d-4ced-92ad-abf4a1861c99" providerId="AD" clId="Web-{536F9BEF-89EB-D85A-1DF5-B1A356C6EF80}" dt="2021-03-10T20:42:17.414" v="67"/>
          <ac:spMkLst>
            <pc:docMk/>
            <pc:sldMk cId="3787102490" sldId="263"/>
            <ac:spMk id="23" creationId="{F51F80E8-0CAC-410E-B59A-29FDDC357ED4}"/>
          </ac:spMkLst>
        </pc:spChg>
        <pc:picChg chg="mod ord">
          <ac:chgData name="Partha Gautam (BDA 20-22)" userId="S::partha.gautam20b@gim.ac.in::bc48f6cd-3c6d-4ced-92ad-abf4a1861c99" providerId="AD" clId="Web-{536F9BEF-89EB-D85A-1DF5-B1A356C6EF80}" dt="2021-03-10T20:42:17.414" v="67"/>
          <ac:picMkLst>
            <pc:docMk/>
            <pc:sldMk cId="3787102490" sldId="263"/>
            <ac:picMk id="4" creationId="{AC76A4D1-209B-4FA7-9136-3AC0AE14554E}"/>
          </ac:picMkLst>
        </pc:picChg>
        <pc:picChg chg="add del">
          <ac:chgData name="Partha Gautam (BDA 20-22)" userId="S::partha.gautam20b@gim.ac.in::bc48f6cd-3c6d-4ced-92ad-abf4a1861c99" providerId="AD" clId="Web-{536F9BEF-89EB-D85A-1DF5-B1A356C6EF80}" dt="2021-03-10T20:42:17.414" v="67"/>
          <ac:picMkLst>
            <pc:docMk/>
            <pc:sldMk cId="3787102490" sldId="263"/>
            <ac:picMk id="8" creationId="{CFD580F5-E7BF-4C1D-BEFD-4A4601EBA876}"/>
          </ac:picMkLst>
        </pc:picChg>
        <pc:picChg chg="add del">
          <ac:chgData name="Partha Gautam (BDA 20-22)" userId="S::partha.gautam20b@gim.ac.in::bc48f6cd-3c6d-4ced-92ad-abf4a1861c99" providerId="AD" clId="Web-{536F9BEF-89EB-D85A-1DF5-B1A356C6EF80}" dt="2021-03-10T20:42:17.414" v="67"/>
          <ac:picMkLst>
            <pc:docMk/>
            <pc:sldMk cId="3787102490" sldId="263"/>
            <ac:picMk id="10" creationId="{F0F06750-78FE-4472-8DA5-14CF3336F811}"/>
          </ac:picMkLst>
        </pc:picChg>
        <pc:picChg chg="add">
          <ac:chgData name="Partha Gautam (BDA 20-22)" userId="S::partha.gautam20b@gim.ac.in::bc48f6cd-3c6d-4ced-92ad-abf4a1861c99" providerId="AD" clId="Web-{536F9BEF-89EB-D85A-1DF5-B1A356C6EF80}" dt="2021-03-10T20:42:17.414" v="67"/>
          <ac:picMkLst>
            <pc:docMk/>
            <pc:sldMk cId="3787102490" sldId="263"/>
            <ac:picMk id="15" creationId="{CFD580F5-E7BF-4C1D-BEFD-4A4601EBA876}"/>
          </ac:picMkLst>
        </pc:picChg>
        <pc:picChg chg="add">
          <ac:chgData name="Partha Gautam (BDA 20-22)" userId="S::partha.gautam20b@gim.ac.in::bc48f6cd-3c6d-4ced-92ad-abf4a1861c99" providerId="AD" clId="Web-{536F9BEF-89EB-D85A-1DF5-B1A356C6EF80}" dt="2021-03-10T20:42:17.414" v="67"/>
          <ac:picMkLst>
            <pc:docMk/>
            <pc:sldMk cId="3787102490" sldId="263"/>
            <ac:picMk id="17" creationId="{F0F06750-78FE-4472-8DA5-14CF3336F811}"/>
          </ac:picMkLst>
        </pc:picChg>
      </pc:sldChg>
      <pc:sldChg chg="addSp delSp modSp mod modClrScheme delDesignElem chgLayout">
        <pc:chgData name="Partha Gautam (BDA 20-22)" userId="S::partha.gautam20b@gim.ac.in::bc48f6cd-3c6d-4ced-92ad-abf4a1861c99" providerId="AD" clId="Web-{536F9BEF-89EB-D85A-1DF5-B1A356C6EF80}" dt="2021-03-10T20:41:42.726" v="58"/>
        <pc:sldMkLst>
          <pc:docMk/>
          <pc:sldMk cId="1389368526" sldId="264"/>
        </pc:sldMkLst>
        <pc:spChg chg="mod ord">
          <ac:chgData name="Partha Gautam (BDA 20-22)" userId="S::partha.gautam20b@gim.ac.in::bc48f6cd-3c6d-4ced-92ad-abf4a1861c99" providerId="AD" clId="Web-{536F9BEF-89EB-D85A-1DF5-B1A356C6EF80}" dt="2021-03-10T20:41:42.726" v="58"/>
          <ac:spMkLst>
            <pc:docMk/>
            <pc:sldMk cId="1389368526" sldId="264"/>
            <ac:spMk id="2" creationId="{3C320FF9-75DC-4BD2-9934-8CFE43555970}"/>
          </ac:spMkLst>
        </pc:spChg>
        <pc:spChg chg="mod ord">
          <ac:chgData name="Partha Gautam (BDA 20-22)" userId="S::partha.gautam20b@gim.ac.in::bc48f6cd-3c6d-4ced-92ad-abf4a1861c99" providerId="AD" clId="Web-{536F9BEF-89EB-D85A-1DF5-B1A356C6EF80}" dt="2021-03-10T20:41:42.726" v="58"/>
          <ac:spMkLst>
            <pc:docMk/>
            <pc:sldMk cId="1389368526" sldId="264"/>
            <ac:spMk id="3" creationId="{A7D6E0B6-B892-404E-B5D4-F6B5BBDA6DA0}"/>
          </ac:spMkLst>
        </pc:spChg>
        <pc:spChg chg="add del">
          <ac:chgData name="Partha Gautam (BDA 20-22)" userId="S::partha.gautam20b@gim.ac.in::bc48f6cd-3c6d-4ced-92ad-abf4a1861c99" providerId="AD" clId="Web-{536F9BEF-89EB-D85A-1DF5-B1A356C6EF80}" dt="2021-03-10T20:41:42.726" v="58"/>
          <ac:spMkLst>
            <pc:docMk/>
            <pc:sldMk cId="1389368526" sldId="264"/>
            <ac:spMk id="8" creationId="{FB0F52CA-65A7-4535-BF3C-22D126766D12}"/>
          </ac:spMkLst>
        </pc:spChg>
        <pc:spChg chg="add del">
          <ac:chgData name="Partha Gautam (BDA 20-22)" userId="S::partha.gautam20b@gim.ac.in::bc48f6cd-3c6d-4ced-92ad-abf4a1861c99" providerId="AD" clId="Web-{536F9BEF-89EB-D85A-1DF5-B1A356C6EF80}" dt="2021-03-10T20:41:42.726" v="58"/>
          <ac:spMkLst>
            <pc:docMk/>
            <pc:sldMk cId="1389368526" sldId="264"/>
            <ac:spMk id="10" creationId="{B2525B01-FF71-4E47-84A9-6A8029A113FD}"/>
          </ac:spMkLst>
        </pc:spChg>
        <pc:spChg chg="add">
          <ac:chgData name="Partha Gautam (BDA 20-22)" userId="S::partha.gautam20b@gim.ac.in::bc48f6cd-3c6d-4ced-92ad-abf4a1861c99" providerId="AD" clId="Web-{536F9BEF-89EB-D85A-1DF5-B1A356C6EF80}" dt="2021-03-10T20:41:42.726" v="58"/>
          <ac:spMkLst>
            <pc:docMk/>
            <pc:sldMk cId="1389368526" sldId="264"/>
            <ac:spMk id="15" creationId="{24C41CF4-4A13-4AA9-9300-CB7A2E37C861}"/>
          </ac:spMkLst>
        </pc:spChg>
        <pc:cxnChg chg="add">
          <ac:chgData name="Partha Gautam (BDA 20-22)" userId="S::partha.gautam20b@gim.ac.in::bc48f6cd-3c6d-4ced-92ad-abf4a1861c99" providerId="AD" clId="Web-{536F9BEF-89EB-D85A-1DF5-B1A356C6EF80}" dt="2021-03-10T20:41:42.726" v="58"/>
          <ac:cxnSpMkLst>
            <pc:docMk/>
            <pc:sldMk cId="1389368526" sldId="264"/>
            <ac:cxnSpMk id="17" creationId="{7A77B115-9FF3-46AE-AE08-826DEB9A6246}"/>
          </ac:cxnSpMkLst>
        </pc:cxnChg>
      </pc:sldChg>
      <pc:sldChg chg="addSp delSp modSp mod setBg modClrScheme delDesignElem chgLayout">
        <pc:chgData name="Partha Gautam (BDA 20-22)" userId="S::partha.gautam20b@gim.ac.in::bc48f6cd-3c6d-4ced-92ad-abf4a1861c99" providerId="AD" clId="Web-{536F9BEF-89EB-D85A-1DF5-B1A356C6EF80}" dt="2021-03-10T20:41:59.882" v="62" actId="20577"/>
        <pc:sldMkLst>
          <pc:docMk/>
          <pc:sldMk cId="344431494" sldId="265"/>
        </pc:sldMkLst>
        <pc:spChg chg="mod ord">
          <ac:chgData name="Partha Gautam (BDA 20-22)" userId="S::partha.gautam20b@gim.ac.in::bc48f6cd-3c6d-4ced-92ad-abf4a1861c99" providerId="AD" clId="Web-{536F9BEF-89EB-D85A-1DF5-B1A356C6EF80}" dt="2021-03-10T20:41:48.757" v="59"/>
          <ac:spMkLst>
            <pc:docMk/>
            <pc:sldMk cId="344431494" sldId="265"/>
            <ac:spMk id="2" creationId="{30C1F775-A05E-4441-A2E7-A39B7116F032}"/>
          </ac:spMkLst>
        </pc:spChg>
        <pc:spChg chg="mod ord">
          <ac:chgData name="Partha Gautam (BDA 20-22)" userId="S::partha.gautam20b@gim.ac.in::bc48f6cd-3c6d-4ced-92ad-abf4a1861c99" providerId="AD" clId="Web-{536F9BEF-89EB-D85A-1DF5-B1A356C6EF80}" dt="2021-03-10T20:41:59.882" v="62" actId="20577"/>
          <ac:spMkLst>
            <pc:docMk/>
            <pc:sldMk cId="344431494" sldId="265"/>
            <ac:spMk id="3" creationId="{F6C3B4D0-BC74-47AD-BD04-B6D891919E20}"/>
          </ac:spMkLst>
        </pc:spChg>
        <pc:spChg chg="add del">
          <ac:chgData name="Partha Gautam (BDA 20-22)" userId="S::partha.gautam20b@gim.ac.in::bc48f6cd-3c6d-4ced-92ad-abf4a1861c99" providerId="AD" clId="Web-{536F9BEF-89EB-D85A-1DF5-B1A356C6EF80}" dt="2021-03-10T20:41:48.757" v="59"/>
          <ac:spMkLst>
            <pc:docMk/>
            <pc:sldMk cId="344431494" sldId="265"/>
            <ac:spMk id="8" creationId="{6529CFB1-4A36-4A05-8D7A-948E2277312A}"/>
          </ac:spMkLst>
        </pc:spChg>
        <pc:spChg chg="add del">
          <ac:chgData name="Partha Gautam (BDA 20-22)" userId="S::partha.gautam20b@gim.ac.in::bc48f6cd-3c6d-4ced-92ad-abf4a1861c99" providerId="AD" clId="Web-{536F9BEF-89EB-D85A-1DF5-B1A356C6EF80}" dt="2021-03-10T20:41:48.757" v="59"/>
          <ac:spMkLst>
            <pc:docMk/>
            <pc:sldMk cId="344431494" sldId="265"/>
            <ac:spMk id="10" creationId="{88783419-8188-4C50-BD8F-237B464BE71F}"/>
          </ac:spMkLst>
        </pc:spChg>
        <pc:spChg chg="add">
          <ac:chgData name="Partha Gautam (BDA 20-22)" userId="S::partha.gautam20b@gim.ac.in::bc48f6cd-3c6d-4ced-92ad-abf4a1861c99" providerId="AD" clId="Web-{536F9BEF-89EB-D85A-1DF5-B1A356C6EF80}" dt="2021-03-10T20:41:48.757" v="59"/>
          <ac:spMkLst>
            <pc:docMk/>
            <pc:sldMk cId="344431494" sldId="265"/>
            <ac:spMk id="17" creationId="{24C41CF4-4A13-4AA9-9300-CB7A2E37C861}"/>
          </ac:spMkLst>
        </pc:spChg>
        <pc:picChg chg="add del">
          <ac:chgData name="Partha Gautam (BDA 20-22)" userId="S::partha.gautam20b@gim.ac.in::bc48f6cd-3c6d-4ced-92ad-abf4a1861c99" providerId="AD" clId="Web-{536F9BEF-89EB-D85A-1DF5-B1A356C6EF80}" dt="2021-03-10T20:41:48.757" v="59"/>
          <ac:picMkLst>
            <pc:docMk/>
            <pc:sldMk cId="344431494" sldId="265"/>
            <ac:picMk id="12" creationId="{570D84C5-A105-4AB9-8C54-A26D13722D57}"/>
          </ac:picMkLst>
        </pc:picChg>
        <pc:cxnChg chg="add">
          <ac:chgData name="Partha Gautam (BDA 20-22)" userId="S::partha.gautam20b@gim.ac.in::bc48f6cd-3c6d-4ced-92ad-abf4a1861c99" providerId="AD" clId="Web-{536F9BEF-89EB-D85A-1DF5-B1A356C6EF80}" dt="2021-03-10T20:41:48.757" v="59"/>
          <ac:cxnSpMkLst>
            <pc:docMk/>
            <pc:sldMk cId="344431494" sldId="265"/>
            <ac:cxnSpMk id="19" creationId="{7A77B115-9FF3-46AE-AE08-826DEB9A6246}"/>
          </ac:cxnSpMkLst>
        </pc:cxnChg>
      </pc:sldChg>
      <pc:sldChg chg="addSp delSp modSp mod setBg modClrScheme delDesignElem chgLayout">
        <pc:chgData name="Partha Gautam (BDA 20-22)" userId="S::partha.gautam20b@gim.ac.in::bc48f6cd-3c6d-4ced-92ad-abf4a1861c99" providerId="AD" clId="Web-{536F9BEF-89EB-D85A-1DF5-B1A356C6EF80}" dt="2021-03-10T20:42:09.008" v="66" actId="20577"/>
        <pc:sldMkLst>
          <pc:docMk/>
          <pc:sldMk cId="216891701" sldId="266"/>
        </pc:sldMkLst>
        <pc:spChg chg="mod ord">
          <ac:chgData name="Partha Gautam (BDA 20-22)" userId="S::partha.gautam20b@gim.ac.in::bc48f6cd-3c6d-4ced-92ad-abf4a1861c99" providerId="AD" clId="Web-{536F9BEF-89EB-D85A-1DF5-B1A356C6EF80}" dt="2021-03-10T20:42:02.976" v="63"/>
          <ac:spMkLst>
            <pc:docMk/>
            <pc:sldMk cId="216891701" sldId="266"/>
            <ac:spMk id="2" creationId="{30C1F775-A05E-4441-A2E7-A39B7116F032}"/>
          </ac:spMkLst>
        </pc:spChg>
        <pc:spChg chg="mod ord">
          <ac:chgData name="Partha Gautam (BDA 20-22)" userId="S::partha.gautam20b@gim.ac.in::bc48f6cd-3c6d-4ced-92ad-abf4a1861c99" providerId="AD" clId="Web-{536F9BEF-89EB-D85A-1DF5-B1A356C6EF80}" dt="2021-03-10T20:42:09.008" v="66" actId="20577"/>
          <ac:spMkLst>
            <pc:docMk/>
            <pc:sldMk cId="216891701" sldId="266"/>
            <ac:spMk id="3" creationId="{F6C3B4D0-BC74-47AD-BD04-B6D891919E20}"/>
          </ac:spMkLst>
        </pc:spChg>
        <pc:spChg chg="add del">
          <ac:chgData name="Partha Gautam (BDA 20-22)" userId="S::partha.gautam20b@gim.ac.in::bc48f6cd-3c6d-4ced-92ad-abf4a1861c99" providerId="AD" clId="Web-{536F9BEF-89EB-D85A-1DF5-B1A356C6EF80}" dt="2021-03-10T20:42:02.976" v="63"/>
          <ac:spMkLst>
            <pc:docMk/>
            <pc:sldMk cId="216891701" sldId="266"/>
            <ac:spMk id="8" creationId="{6529CFB1-4A36-4A05-8D7A-948E2277312A}"/>
          </ac:spMkLst>
        </pc:spChg>
        <pc:spChg chg="add del">
          <ac:chgData name="Partha Gautam (BDA 20-22)" userId="S::partha.gautam20b@gim.ac.in::bc48f6cd-3c6d-4ced-92ad-abf4a1861c99" providerId="AD" clId="Web-{536F9BEF-89EB-D85A-1DF5-B1A356C6EF80}" dt="2021-03-10T20:42:02.976" v="63"/>
          <ac:spMkLst>
            <pc:docMk/>
            <pc:sldMk cId="216891701" sldId="266"/>
            <ac:spMk id="10" creationId="{88783419-8188-4C50-BD8F-237B464BE71F}"/>
          </ac:spMkLst>
        </pc:spChg>
        <pc:spChg chg="add">
          <ac:chgData name="Partha Gautam (BDA 20-22)" userId="S::partha.gautam20b@gim.ac.in::bc48f6cd-3c6d-4ced-92ad-abf4a1861c99" providerId="AD" clId="Web-{536F9BEF-89EB-D85A-1DF5-B1A356C6EF80}" dt="2021-03-10T20:42:02.976" v="63"/>
          <ac:spMkLst>
            <pc:docMk/>
            <pc:sldMk cId="216891701" sldId="266"/>
            <ac:spMk id="17" creationId="{24C41CF4-4A13-4AA9-9300-CB7A2E37C861}"/>
          </ac:spMkLst>
        </pc:spChg>
        <pc:picChg chg="add del">
          <ac:chgData name="Partha Gautam (BDA 20-22)" userId="S::partha.gautam20b@gim.ac.in::bc48f6cd-3c6d-4ced-92ad-abf4a1861c99" providerId="AD" clId="Web-{536F9BEF-89EB-D85A-1DF5-B1A356C6EF80}" dt="2021-03-10T20:42:02.976" v="63"/>
          <ac:picMkLst>
            <pc:docMk/>
            <pc:sldMk cId="216891701" sldId="266"/>
            <ac:picMk id="12" creationId="{570D84C5-A105-4AB9-8C54-A26D13722D57}"/>
          </ac:picMkLst>
        </pc:picChg>
        <pc:cxnChg chg="add">
          <ac:chgData name="Partha Gautam (BDA 20-22)" userId="S::partha.gautam20b@gim.ac.in::bc48f6cd-3c6d-4ced-92ad-abf4a1861c99" providerId="AD" clId="Web-{536F9BEF-89EB-D85A-1DF5-B1A356C6EF80}" dt="2021-03-10T20:42:02.976" v="63"/>
          <ac:cxnSpMkLst>
            <pc:docMk/>
            <pc:sldMk cId="216891701" sldId="266"/>
            <ac:cxnSpMk id="19" creationId="{7A77B115-9FF3-46AE-AE08-826DEB9A6246}"/>
          </ac:cxnSpMkLst>
        </pc:cxnChg>
      </pc:sldChg>
      <pc:sldChg chg="addSp delSp modSp mod setBg modClrScheme chgLayout">
        <pc:chgData name="Partha Gautam (BDA 20-22)" userId="S::partha.gautam20b@gim.ac.in::bc48f6cd-3c6d-4ced-92ad-abf4a1861c99" providerId="AD" clId="Web-{536F9BEF-89EB-D85A-1DF5-B1A356C6EF80}" dt="2021-03-10T20:41:30.632" v="57"/>
        <pc:sldMkLst>
          <pc:docMk/>
          <pc:sldMk cId="3770798770" sldId="267"/>
        </pc:sldMkLst>
        <pc:spChg chg="mod ord">
          <ac:chgData name="Partha Gautam (BDA 20-22)" userId="S::partha.gautam20b@gim.ac.in::bc48f6cd-3c6d-4ced-92ad-abf4a1861c99" providerId="AD" clId="Web-{536F9BEF-89EB-D85A-1DF5-B1A356C6EF80}" dt="2021-03-10T20:41:30.632" v="57"/>
          <ac:spMkLst>
            <pc:docMk/>
            <pc:sldMk cId="3770798770" sldId="267"/>
            <ac:spMk id="2" creationId="{525CE00A-BC9D-40BB-A1F0-322FA0F1F947}"/>
          </ac:spMkLst>
        </pc:spChg>
        <pc:graphicFrameChg chg="mod modGraphic">
          <ac:chgData name="Partha Gautam (BDA 20-22)" userId="S::partha.gautam20b@gim.ac.in::bc48f6cd-3c6d-4ced-92ad-abf4a1861c99" providerId="AD" clId="Web-{536F9BEF-89EB-D85A-1DF5-B1A356C6EF80}" dt="2021-03-10T20:41:30.632" v="57"/>
          <ac:graphicFrameMkLst>
            <pc:docMk/>
            <pc:sldMk cId="3770798770" sldId="267"/>
            <ac:graphicFrameMk id="4" creationId="{B50749AD-8767-42DE-8A5C-39FA65056760}"/>
          </ac:graphicFrameMkLst>
        </pc:graphicFrameChg>
        <pc:picChg chg="add del">
          <ac:chgData name="Partha Gautam (BDA 20-22)" userId="S::partha.gautam20b@gim.ac.in::bc48f6cd-3c6d-4ced-92ad-abf4a1861c99" providerId="AD" clId="Web-{536F9BEF-89EB-D85A-1DF5-B1A356C6EF80}" dt="2021-03-10T20:41:30.570" v="56"/>
          <ac:picMkLst>
            <pc:docMk/>
            <pc:sldMk cId="3770798770" sldId="267"/>
            <ac:picMk id="6" creationId="{030FD700-069E-45B7-99EE-9FD40B196D01}"/>
          </ac:picMkLst>
        </pc:picChg>
        <pc:picChg chg="add">
          <ac:chgData name="Partha Gautam (BDA 20-22)" userId="S::partha.gautam20b@gim.ac.in::bc48f6cd-3c6d-4ced-92ad-abf4a1861c99" providerId="AD" clId="Web-{536F9BEF-89EB-D85A-1DF5-B1A356C6EF80}" dt="2021-03-10T20:41:30.632" v="57"/>
          <ac:picMkLst>
            <pc:docMk/>
            <pc:sldMk cId="3770798770" sldId="267"/>
            <ac:picMk id="7" creationId="{030FD700-069E-45B7-99EE-9FD40B196D01}"/>
          </ac:picMkLst>
        </pc:picChg>
        <pc:picChg chg="add del">
          <ac:chgData name="Partha Gautam (BDA 20-22)" userId="S::partha.gautam20b@gim.ac.in::bc48f6cd-3c6d-4ced-92ad-abf4a1861c99" providerId="AD" clId="Web-{536F9BEF-89EB-D85A-1DF5-B1A356C6EF80}" dt="2021-03-10T20:41:24.257" v="54"/>
          <ac:picMkLst>
            <pc:docMk/>
            <pc:sldMk cId="3770798770" sldId="267"/>
            <ac:picMk id="9" creationId="{030FD700-069E-45B7-99EE-9FD40B196D01}"/>
          </ac:picMkLst>
        </pc:picChg>
      </pc:sldChg>
      <pc:sldChg chg="addSp delSp modSp mod modClrScheme delDesignElem chgLayout">
        <pc:chgData name="Partha Gautam (BDA 20-22)" userId="S::partha.gautam20b@gim.ac.in::bc48f6cd-3c6d-4ced-92ad-abf4a1861c99" providerId="AD" clId="Web-{536F9BEF-89EB-D85A-1DF5-B1A356C6EF80}" dt="2021-03-10T20:40:19.397" v="50"/>
        <pc:sldMkLst>
          <pc:docMk/>
          <pc:sldMk cId="3003297787" sldId="268"/>
        </pc:sldMkLst>
        <pc:spChg chg="add del">
          <ac:chgData name="Partha Gautam (BDA 20-22)" userId="S::partha.gautam20b@gim.ac.in::bc48f6cd-3c6d-4ced-92ad-abf4a1861c99" providerId="AD" clId="Web-{536F9BEF-89EB-D85A-1DF5-B1A356C6EF80}" dt="2021-03-10T20:40:19.397" v="50"/>
          <ac:spMkLst>
            <pc:docMk/>
            <pc:sldMk cId="3003297787" sldId="268"/>
            <ac:spMk id="8" creationId="{24C41CF4-4A13-4AA9-9300-CB7A2E37C861}"/>
          </ac:spMkLst>
        </pc:spChg>
        <pc:spChg chg="mod ord">
          <ac:chgData name="Partha Gautam (BDA 20-22)" userId="S::partha.gautam20b@gim.ac.in::bc48f6cd-3c6d-4ced-92ad-abf4a1861c99" providerId="AD" clId="Web-{536F9BEF-89EB-D85A-1DF5-B1A356C6EF80}" dt="2021-03-10T20:40:19.397" v="50"/>
          <ac:spMkLst>
            <pc:docMk/>
            <pc:sldMk cId="3003297787" sldId="268"/>
            <ac:spMk id="9" creationId="{5F51F591-9E6C-4785-843D-115E55D364B9}"/>
          </ac:spMkLst>
        </pc:spChg>
        <pc:graphicFrameChg chg="mod ord">
          <ac:chgData name="Partha Gautam (BDA 20-22)" userId="S::partha.gautam20b@gim.ac.in::bc48f6cd-3c6d-4ced-92ad-abf4a1861c99" providerId="AD" clId="Web-{536F9BEF-89EB-D85A-1DF5-B1A356C6EF80}" dt="2021-03-10T20:40:19.397" v="50"/>
          <ac:graphicFrameMkLst>
            <pc:docMk/>
            <pc:sldMk cId="3003297787" sldId="268"/>
            <ac:graphicFrameMk id="6" creationId="{6D89D9C8-2760-45D2-8D38-D257CF270839}"/>
          </ac:graphicFrameMkLst>
        </pc:graphicFrameChg>
        <pc:cxnChg chg="add del">
          <ac:chgData name="Partha Gautam (BDA 20-22)" userId="S::partha.gautam20b@gim.ac.in::bc48f6cd-3c6d-4ced-92ad-abf4a1861c99" providerId="AD" clId="Web-{536F9BEF-89EB-D85A-1DF5-B1A356C6EF80}" dt="2021-03-10T20:40:19.397" v="50"/>
          <ac:cxnSpMkLst>
            <pc:docMk/>
            <pc:sldMk cId="3003297787" sldId="268"/>
            <ac:cxnSpMk id="10" creationId="{7A77B115-9FF3-46AE-AE08-826DEB9A6246}"/>
          </ac:cxnSpMkLst>
        </pc:cxnChg>
      </pc:sldChg>
      <pc:sldChg chg="modSp mod modClrScheme chgLayout">
        <pc:chgData name="Partha Gautam (BDA 20-22)" userId="S::partha.gautam20b@gim.ac.in::bc48f6cd-3c6d-4ced-92ad-abf4a1861c99" providerId="AD" clId="Web-{536F9BEF-89EB-D85A-1DF5-B1A356C6EF80}" dt="2021-03-10T20:40:40.991" v="52"/>
        <pc:sldMkLst>
          <pc:docMk/>
          <pc:sldMk cId="2272254444" sldId="271"/>
        </pc:sldMkLst>
        <pc:spChg chg="mod">
          <ac:chgData name="Partha Gautam (BDA 20-22)" userId="S::partha.gautam20b@gim.ac.in::bc48f6cd-3c6d-4ced-92ad-abf4a1861c99" providerId="AD" clId="Web-{536F9BEF-89EB-D85A-1DF5-B1A356C6EF80}" dt="2021-03-10T20:40:40.991" v="52"/>
          <ac:spMkLst>
            <pc:docMk/>
            <pc:sldMk cId="2272254444" sldId="271"/>
            <ac:spMk id="26" creationId="{BABA01EC-74E5-4F05-9CC5-78EC34F6159A}"/>
          </ac:spMkLst>
        </pc:spChg>
      </pc:sldChg>
      <pc:sldChg chg="addSp delSp modSp mod setBg modClrScheme delDesignElem chgLayout">
        <pc:chgData name="Partha Gautam (BDA 20-22)" userId="S::partha.gautam20b@gim.ac.in::bc48f6cd-3c6d-4ced-92ad-abf4a1861c99" providerId="AD" clId="Web-{536F9BEF-89EB-D85A-1DF5-B1A356C6EF80}" dt="2021-03-10T20:40:19.397" v="50"/>
        <pc:sldMkLst>
          <pc:docMk/>
          <pc:sldMk cId="1430531945" sldId="272"/>
        </pc:sldMkLst>
        <pc:spChg chg="mod ord">
          <ac:chgData name="Partha Gautam (BDA 20-22)" userId="S::partha.gautam20b@gim.ac.in::bc48f6cd-3c6d-4ced-92ad-abf4a1861c99" providerId="AD" clId="Web-{536F9BEF-89EB-D85A-1DF5-B1A356C6EF80}" dt="2021-03-10T20:40:19.397" v="50"/>
          <ac:spMkLst>
            <pc:docMk/>
            <pc:sldMk cId="1430531945" sldId="272"/>
            <ac:spMk id="2" creationId="{2B391276-2035-43E3-9BD7-21EBBBCB1AD3}"/>
          </ac:spMkLst>
        </pc:spChg>
        <pc:spChg chg="mod ord">
          <ac:chgData name="Partha Gautam (BDA 20-22)" userId="S::partha.gautam20b@gim.ac.in::bc48f6cd-3c6d-4ced-92ad-abf4a1861c99" providerId="AD" clId="Web-{536F9BEF-89EB-D85A-1DF5-B1A356C6EF80}" dt="2021-03-10T20:39:07.879" v="43" actId="20577"/>
          <ac:spMkLst>
            <pc:docMk/>
            <pc:sldMk cId="1430531945" sldId="272"/>
            <ac:spMk id="7" creationId="{22B03D15-256D-4B53-A26B-7945BCEF6DF6}"/>
          </ac:spMkLst>
        </pc:spChg>
        <pc:spChg chg="add del">
          <ac:chgData name="Partha Gautam (BDA 20-22)" userId="S::partha.gautam20b@gim.ac.in::bc48f6cd-3c6d-4ced-92ad-abf4a1861c99" providerId="AD" clId="Web-{536F9BEF-89EB-D85A-1DF5-B1A356C6EF80}" dt="2021-03-10T20:38:44.567" v="37"/>
          <ac:spMkLst>
            <pc:docMk/>
            <pc:sldMk cId="1430531945" sldId="272"/>
            <ac:spMk id="12" creationId="{C4E3B869-3361-4E8C-87BB-27794406A041}"/>
          </ac:spMkLst>
        </pc:spChg>
        <pc:spChg chg="add del">
          <ac:chgData name="Partha Gautam (BDA 20-22)" userId="S::partha.gautam20b@gim.ac.in::bc48f6cd-3c6d-4ced-92ad-abf4a1861c99" providerId="AD" clId="Web-{536F9BEF-89EB-D85A-1DF5-B1A356C6EF80}" dt="2021-03-10T20:38:44.567" v="37"/>
          <ac:spMkLst>
            <pc:docMk/>
            <pc:sldMk cId="1430531945" sldId="272"/>
            <ac:spMk id="16" creationId="{76B44A81-87EC-416C-8094-359C84FEF563}"/>
          </ac:spMkLst>
        </pc:spChg>
        <pc:spChg chg="add del">
          <ac:chgData name="Partha Gautam (BDA 20-22)" userId="S::partha.gautam20b@gim.ac.in::bc48f6cd-3c6d-4ced-92ad-abf4a1861c99" providerId="AD" clId="Web-{536F9BEF-89EB-D85A-1DF5-B1A356C6EF80}" dt="2021-03-10T20:38:44.567" v="37"/>
          <ac:spMkLst>
            <pc:docMk/>
            <pc:sldMk cId="1430531945" sldId="272"/>
            <ac:spMk id="18" creationId="{0C371495-4807-437C-B138-97390839F815}"/>
          </ac:spMkLst>
        </pc:spChg>
        <pc:spChg chg="add del">
          <ac:chgData name="Partha Gautam (BDA 20-22)" userId="S::partha.gautam20b@gim.ac.in::bc48f6cd-3c6d-4ced-92ad-abf4a1861c99" providerId="AD" clId="Web-{536F9BEF-89EB-D85A-1DF5-B1A356C6EF80}" dt="2021-03-10T20:40:19.397" v="50"/>
          <ac:spMkLst>
            <pc:docMk/>
            <pc:sldMk cId="1430531945" sldId="272"/>
            <ac:spMk id="20" creationId="{C4E3B869-3361-4E8C-87BB-27794406A041}"/>
          </ac:spMkLst>
        </pc:spChg>
        <pc:spChg chg="add del">
          <ac:chgData name="Partha Gautam (BDA 20-22)" userId="S::partha.gautam20b@gim.ac.in::bc48f6cd-3c6d-4ced-92ad-abf4a1861c99" providerId="AD" clId="Web-{536F9BEF-89EB-D85A-1DF5-B1A356C6EF80}" dt="2021-03-10T20:38:39.176" v="34"/>
          <ac:spMkLst>
            <pc:docMk/>
            <pc:sldMk cId="1430531945" sldId="272"/>
            <ac:spMk id="23" creationId="{39A1E4BA-7C9E-4CDE-8BA8-AD6D6C78AE50}"/>
          </ac:spMkLst>
        </pc:spChg>
        <pc:spChg chg="add del">
          <ac:chgData name="Partha Gautam (BDA 20-22)" userId="S::partha.gautam20b@gim.ac.in::bc48f6cd-3c6d-4ced-92ad-abf4a1861c99" providerId="AD" clId="Web-{536F9BEF-89EB-D85A-1DF5-B1A356C6EF80}" dt="2021-03-10T20:40:19.397" v="50"/>
          <ac:spMkLst>
            <pc:docMk/>
            <pc:sldMk cId="1430531945" sldId="272"/>
            <ac:spMk id="27" creationId="{76B44A81-87EC-416C-8094-359C84FEF563}"/>
          </ac:spMkLst>
        </pc:spChg>
        <pc:spChg chg="add del">
          <ac:chgData name="Partha Gautam (BDA 20-22)" userId="S::partha.gautam20b@gim.ac.in::bc48f6cd-3c6d-4ced-92ad-abf4a1861c99" providerId="AD" clId="Web-{536F9BEF-89EB-D85A-1DF5-B1A356C6EF80}" dt="2021-03-10T20:40:19.397" v="50"/>
          <ac:spMkLst>
            <pc:docMk/>
            <pc:sldMk cId="1430531945" sldId="272"/>
            <ac:spMk id="29" creationId="{0C371495-4807-437C-B138-97390839F815}"/>
          </ac:spMkLst>
        </pc:spChg>
        <pc:picChg chg="mod ord">
          <ac:chgData name="Partha Gautam (BDA 20-22)" userId="S::partha.gautam20b@gim.ac.in::bc48f6cd-3c6d-4ced-92ad-abf4a1861c99" providerId="AD" clId="Web-{536F9BEF-89EB-D85A-1DF5-B1A356C6EF80}" dt="2021-03-10T20:38:44.551" v="36"/>
          <ac:picMkLst>
            <pc:docMk/>
            <pc:sldMk cId="1430531945" sldId="272"/>
            <ac:picMk id="4" creationId="{AB8EC5BA-1774-4D7A-882D-FEF328E47C7E}"/>
          </ac:picMkLst>
        </pc:picChg>
        <pc:picChg chg="mod">
          <ac:chgData name="Partha Gautam (BDA 20-22)" userId="S::partha.gautam20b@gim.ac.in::bc48f6cd-3c6d-4ced-92ad-abf4a1861c99" providerId="AD" clId="Web-{536F9BEF-89EB-D85A-1DF5-B1A356C6EF80}" dt="2021-03-10T20:38:44.551" v="36"/>
          <ac:picMkLst>
            <pc:docMk/>
            <pc:sldMk cId="1430531945" sldId="272"/>
            <ac:picMk id="6" creationId="{DA5BDD14-A357-4C16-86BB-36D4E253925F}"/>
          </ac:picMkLst>
        </pc:picChg>
        <pc:picChg chg="add del">
          <ac:chgData name="Partha Gautam (BDA 20-22)" userId="S::partha.gautam20b@gim.ac.in::bc48f6cd-3c6d-4ced-92ad-abf4a1861c99" providerId="AD" clId="Web-{536F9BEF-89EB-D85A-1DF5-B1A356C6EF80}" dt="2021-03-10T20:38:44.567" v="37"/>
          <ac:picMkLst>
            <pc:docMk/>
            <pc:sldMk cId="1430531945" sldId="272"/>
            <ac:picMk id="14" creationId="{46A856AB-281D-45B5-B270-8EA6AC0CBDDE}"/>
          </ac:picMkLst>
        </pc:picChg>
        <pc:picChg chg="add del">
          <ac:chgData name="Partha Gautam (BDA 20-22)" userId="S::partha.gautam20b@gim.ac.in::bc48f6cd-3c6d-4ced-92ad-abf4a1861c99" providerId="AD" clId="Web-{536F9BEF-89EB-D85A-1DF5-B1A356C6EF80}" dt="2021-03-10T20:40:19.397" v="50"/>
          <ac:picMkLst>
            <pc:docMk/>
            <pc:sldMk cId="1430531945" sldId="272"/>
            <ac:picMk id="25" creationId="{46A856AB-281D-45B5-B270-8EA6AC0CBDDE}"/>
          </ac:picMkLst>
        </pc:picChg>
      </pc:sldChg>
      <pc:sldMasterChg chg="add del addSldLayout delSldLayout">
        <pc:chgData name="Partha Gautam (BDA 20-22)" userId="S::partha.gautam20b@gim.ac.in::bc48f6cd-3c6d-4ced-92ad-abf4a1861c99" providerId="AD" clId="Web-{536F9BEF-89EB-D85A-1DF5-B1A356C6EF80}" dt="2021-03-10T20:40:19.397" v="50"/>
        <pc:sldMasterMkLst>
          <pc:docMk/>
          <pc:sldMasterMk cId="2167083078" sldId="2147483648"/>
        </pc:sldMasterMkLst>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10554789" sldId="2147483649"/>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633578401" sldId="2147483650"/>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2000454494" sldId="2147483651"/>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2961532486" sldId="2147483652"/>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2108433471" sldId="2147483653"/>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345895534" sldId="2147483654"/>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2807862342" sldId="2147483655"/>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1212482859" sldId="2147483656"/>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3620638272" sldId="2147483657"/>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3423731674" sldId="2147483658"/>
          </pc:sldLayoutMkLst>
        </pc:sldLayoutChg>
        <pc:sldLayoutChg chg="add del">
          <pc:chgData name="Partha Gautam (BDA 20-22)" userId="S::partha.gautam20b@gim.ac.in::bc48f6cd-3c6d-4ced-92ad-abf4a1861c99" providerId="AD" clId="Web-{536F9BEF-89EB-D85A-1DF5-B1A356C6EF80}" dt="2021-03-10T20:40:19.397" v="50"/>
          <pc:sldLayoutMkLst>
            <pc:docMk/>
            <pc:sldMasterMk cId="2167083078" sldId="2147483648"/>
            <pc:sldLayoutMk cId="1676174709" sldId="2147483659"/>
          </pc:sldLayoutMkLst>
        </pc:sldLayoutChg>
      </pc:sldMasterChg>
      <pc:sldMasterChg chg="add del addSldLayout delSldLayout">
        <pc:chgData name="Partha Gautam (BDA 20-22)" userId="S::partha.gautam20b@gim.ac.in::bc48f6cd-3c6d-4ced-92ad-abf4a1861c99" providerId="AD" clId="Web-{536F9BEF-89EB-D85A-1DF5-B1A356C6EF80}" dt="2021-03-10T20:40:19.397" v="50"/>
        <pc:sldMasterMkLst>
          <pc:docMk/>
          <pc:sldMasterMk cId="0" sldId="2147483669"/>
        </pc:sldMasterMkLst>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0"/>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1"/>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3"/>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6"/>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7"/>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68"/>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0"/>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1"/>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2"/>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3"/>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4"/>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5"/>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6"/>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7"/>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8"/>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79"/>
          </pc:sldLayoutMkLst>
        </pc:sldLayoutChg>
        <pc:sldLayoutChg chg="add del">
          <pc:chgData name="Partha Gautam (BDA 20-22)" userId="S::partha.gautam20b@gim.ac.in::bc48f6cd-3c6d-4ced-92ad-abf4a1861c99" providerId="AD" clId="Web-{536F9BEF-89EB-D85A-1DF5-B1A356C6EF80}" dt="2021-03-10T20:40:19.397" v="50"/>
          <pc:sldLayoutMkLst>
            <pc:docMk/>
            <pc:sldMasterMk cId="0" sldId="2147483669"/>
            <pc:sldLayoutMk cId="0" sldId="2147483680"/>
          </pc:sldLayoutMkLst>
        </pc:sldLayoutChg>
      </pc:sldMasterChg>
      <pc:sldMasterChg chg="add del addSldLayout delSldLayout modSldLayout">
        <pc:chgData name="Partha Gautam (BDA 20-22)" userId="S::partha.gautam20b@gim.ac.in::bc48f6cd-3c6d-4ced-92ad-abf4a1861c99" providerId="AD" clId="Web-{536F9BEF-89EB-D85A-1DF5-B1A356C6EF80}" dt="2021-03-10T20:40:19.397" v="50"/>
        <pc:sldMasterMkLst>
          <pc:docMk/>
          <pc:sldMasterMk cId="2439487504" sldId="2147483681"/>
        </pc:sldMasterMkLst>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3779424693" sldId="2147483682"/>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1789715762" sldId="2147483683"/>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1847041694" sldId="2147483684"/>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4287666424" sldId="2147483685"/>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783592087" sldId="2147483686"/>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129255589" sldId="2147483687"/>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2112798229" sldId="2147483688"/>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295294257" sldId="2147483689"/>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1918462141" sldId="2147483690"/>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4049594907" sldId="2147483691"/>
          </pc:sldLayoutMkLst>
        </pc:sldLayoutChg>
        <pc:sldLayoutChg chg="add del mod replId">
          <pc:chgData name="Partha Gautam (BDA 20-22)" userId="S::partha.gautam20b@gim.ac.in::bc48f6cd-3c6d-4ced-92ad-abf4a1861c99" providerId="AD" clId="Web-{536F9BEF-89EB-D85A-1DF5-B1A356C6EF80}" dt="2021-03-10T20:40:19.397" v="50"/>
          <pc:sldLayoutMkLst>
            <pc:docMk/>
            <pc:sldMasterMk cId="2439487504" sldId="2147483681"/>
            <pc:sldLayoutMk cId="1542202085" sldId="2147483692"/>
          </pc:sldLayoutMkLst>
        </pc:sldLayoutChg>
      </pc:sldMasterChg>
      <pc:sldMasterChg chg="add del addSldLayout delSldLayout modSldLayout">
        <pc:chgData name="Partha Gautam (BDA 20-22)" userId="S::partha.gautam20b@gim.ac.in::bc48f6cd-3c6d-4ced-92ad-abf4a1861c99" providerId="AD" clId="Web-{536F9BEF-89EB-D85A-1DF5-B1A356C6EF80}" dt="2021-03-10T20:39:53.568" v="48"/>
        <pc:sldMasterMkLst>
          <pc:docMk/>
          <pc:sldMasterMk cId="3744704574" sldId="2147483681"/>
        </pc:sldMasterMkLst>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551337928" sldId="2147483682"/>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1227398542" sldId="2147483683"/>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845481930" sldId="2147483684"/>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1055629160" sldId="2147483685"/>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3873590874" sldId="2147483686"/>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1545621406" sldId="2147483687"/>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3755489004" sldId="2147483688"/>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841916646" sldId="2147483689"/>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60357356" sldId="2147483690"/>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2246329107" sldId="2147483691"/>
          </pc:sldLayoutMkLst>
        </pc:sldLayoutChg>
        <pc:sldLayoutChg chg="add del mod replId">
          <pc:chgData name="Partha Gautam (BDA 20-22)" userId="S::partha.gautam20b@gim.ac.in::bc48f6cd-3c6d-4ced-92ad-abf4a1861c99" providerId="AD" clId="Web-{536F9BEF-89EB-D85A-1DF5-B1A356C6EF80}" dt="2021-03-10T20:39:53.568" v="48"/>
          <pc:sldLayoutMkLst>
            <pc:docMk/>
            <pc:sldMasterMk cId="3744704574" sldId="2147483681"/>
            <pc:sldLayoutMk cId="1637978065" sldId="2147483692"/>
          </pc:sldLayoutMkLst>
        </pc:sldLayoutChg>
      </pc:sldMaster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A9E40D-076E-48AF-A213-C426F29AC8C4}"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IN"/>
        </a:p>
      </dgm:t>
    </dgm:pt>
    <dgm:pt modelId="{5BC3C4B1-2503-48DB-8CEA-EF1993F832DE}">
      <dgm:prSet phldrT="[Text]" custT="1"/>
      <dgm:spPr/>
      <dgm:t>
        <a:bodyPr/>
        <a:lstStyle/>
        <a:p>
          <a:pPr>
            <a:buClrTx/>
            <a:buSzTx/>
            <a:buFontTx/>
            <a:buNone/>
          </a:pPr>
          <a:r>
            <a:rPr kumimoji="0" lang="en-US" altLang="en-US" sz="1200" b="0" i="0" u="none" strike="noStrike"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Cost Effective</a:t>
          </a:r>
          <a:endParaRPr lang="en-IN" sz="1200" dirty="0"/>
        </a:p>
      </dgm:t>
    </dgm:pt>
    <dgm:pt modelId="{F6E618F2-312E-4F19-BD07-BAD657C3110D}" type="parTrans" cxnId="{746BA436-BC4F-4134-A2BD-612BD908BED2}">
      <dgm:prSet/>
      <dgm:spPr/>
      <dgm:t>
        <a:bodyPr/>
        <a:lstStyle/>
        <a:p>
          <a:endParaRPr lang="en-IN" sz="1800"/>
        </a:p>
      </dgm:t>
    </dgm:pt>
    <dgm:pt modelId="{FA3A81EC-36B1-47EF-8CBC-38EDCB5A3876}" type="sibTrans" cxnId="{746BA436-BC4F-4134-A2BD-612BD908BED2}">
      <dgm:prSet custT="1"/>
      <dgm:spPr/>
      <dgm:t>
        <a:bodyPr/>
        <a:lstStyle/>
        <a:p>
          <a:r>
            <a:rPr lang="en-US" altLang="en-US" sz="1800" dirty="0">
              <a:solidFill>
                <a:srgbClr val="FFFFFF"/>
              </a:solidFill>
              <a:latin typeface="Bookman Old Style" panose="02050604050505020204" pitchFamily="18" charset="0"/>
              <a:cs typeface="Times New Roman" panose="02020603050405020304" pitchFamily="18" charset="0"/>
            </a:rPr>
            <a:t>High Quality</a:t>
          </a:r>
          <a:endParaRPr lang="en-IN" sz="1800" dirty="0"/>
        </a:p>
      </dgm:t>
    </dgm:pt>
    <dgm:pt modelId="{6B419211-EC2F-4006-A582-178C38C2194F}">
      <dgm:prSet phldrT="[Text]" custT="1"/>
      <dgm:spPr/>
      <dgm:t>
        <a:bodyPr/>
        <a:lstStyle/>
        <a:p>
          <a:pPr>
            <a:buClrTx/>
            <a:buSzTx/>
            <a:buFontTx/>
            <a:buNone/>
          </a:pPr>
          <a:r>
            <a:rPr kumimoji="0" lang="en-US" altLang="en-US" sz="1400" b="0" i="0" u="none" strike="noStrike"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Better Taste</a:t>
          </a:r>
          <a:endParaRPr lang="en-IN" sz="1400" dirty="0"/>
        </a:p>
      </dgm:t>
    </dgm:pt>
    <dgm:pt modelId="{C3EFE43E-F255-425C-851E-6F6776C5B926}" type="parTrans" cxnId="{A7158DE8-A410-4D03-BD17-C70B12E2E557}">
      <dgm:prSet/>
      <dgm:spPr/>
      <dgm:t>
        <a:bodyPr/>
        <a:lstStyle/>
        <a:p>
          <a:endParaRPr lang="en-IN" sz="1800"/>
        </a:p>
      </dgm:t>
    </dgm:pt>
    <dgm:pt modelId="{7644116F-F08F-4583-9D88-85193633EC74}" type="sibTrans" cxnId="{A7158DE8-A410-4D03-BD17-C70B12E2E557}">
      <dgm:prSet custT="1"/>
      <dgm:spPr/>
      <dgm:t>
        <a:bodyPr/>
        <a:lstStyle/>
        <a:p>
          <a:r>
            <a:rPr kumimoji="0" lang="en-US" altLang="en-US" sz="1400" b="0" i="0" u="none" strike="noStrike"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Decent Quantity</a:t>
          </a:r>
          <a:endParaRPr lang="en-IN" sz="1400" dirty="0"/>
        </a:p>
      </dgm:t>
    </dgm:pt>
    <dgm:pt modelId="{11A94765-9720-4E17-A7D0-76687E759F0C}">
      <dgm:prSet phldrT="[Text]" custT="1"/>
      <dgm:spPr/>
      <dgm:t>
        <a:bodyPr/>
        <a:lstStyle/>
        <a:p>
          <a:pPr>
            <a:buClrTx/>
            <a:buSzTx/>
            <a:buFontTx/>
            <a:buNone/>
          </a:pPr>
          <a:r>
            <a:rPr kumimoji="0" lang="en-US" altLang="en-US" sz="1200" b="0" i="0" u="none" strike="noStrike"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Aromatic</a:t>
          </a:r>
          <a:endParaRPr lang="en-IN" sz="2000" dirty="0"/>
        </a:p>
      </dgm:t>
    </dgm:pt>
    <dgm:pt modelId="{77574E18-F63B-401A-9C1B-A69770B1F70E}" type="parTrans" cxnId="{80946497-CE03-4253-86EE-8EC006C53C16}">
      <dgm:prSet/>
      <dgm:spPr/>
      <dgm:t>
        <a:bodyPr/>
        <a:lstStyle/>
        <a:p>
          <a:endParaRPr lang="en-IN" sz="1800"/>
        </a:p>
      </dgm:t>
    </dgm:pt>
    <dgm:pt modelId="{41A1DF33-69DD-4F1B-941B-5BB941E151C0}" type="sibTrans" cxnId="{80946497-CE03-4253-86EE-8EC006C53C16}">
      <dgm:prSet custT="1"/>
      <dgm:spPr/>
      <dgm:t>
        <a:bodyPr/>
        <a:lstStyle/>
        <a:p>
          <a:r>
            <a:rPr kumimoji="0" lang="en-US" altLang="en-US" sz="1600" b="0" i="0" u="none" strike="noStrike" cap="none" normalizeH="0" baseline="0" dirty="0">
              <a:ln>
                <a:noFill/>
              </a:ln>
              <a:solidFill>
                <a:srgbClr val="FFFFFF"/>
              </a:solidFill>
              <a:effectLst/>
              <a:latin typeface="Bookman Old Style" panose="02050604050505020204" pitchFamily="18" charset="0"/>
              <a:cs typeface="Times New Roman" panose="02020603050405020304" pitchFamily="18" charset="0"/>
            </a:rPr>
            <a:t>Fast Delivery</a:t>
          </a:r>
          <a:endParaRPr lang="en-IN" sz="1600" dirty="0"/>
        </a:p>
      </dgm:t>
    </dgm:pt>
    <dgm:pt modelId="{15662AC4-8E34-4355-BE6A-3609D2E3A15A}">
      <dgm:prSet custT="1"/>
      <dgm:spPr/>
      <dgm:t>
        <a:bodyPr/>
        <a:lstStyle/>
        <a:p>
          <a:r>
            <a:rPr kumimoji="0" lang="en-US" altLang="en-US" sz="1200" b="0" i="0" u="none" strike="noStrike"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Hygienic Dine-In service </a:t>
          </a:r>
          <a:endParaRPr lang="en-IN" sz="1200" dirty="0"/>
        </a:p>
      </dgm:t>
    </dgm:pt>
    <dgm:pt modelId="{E08E7BBA-0F85-4367-A2DA-173E859C0A42}" type="parTrans" cxnId="{11CF595B-72AC-4200-B537-82EC4F2E8E84}">
      <dgm:prSet/>
      <dgm:spPr/>
      <dgm:t>
        <a:bodyPr/>
        <a:lstStyle/>
        <a:p>
          <a:endParaRPr lang="en-IN" sz="1800"/>
        </a:p>
      </dgm:t>
    </dgm:pt>
    <dgm:pt modelId="{BD48D6EB-66BF-45CE-8AF5-865007081B15}" type="sibTrans" cxnId="{11CF595B-72AC-4200-B537-82EC4F2E8E84}">
      <dgm:prSet custT="1"/>
      <dgm:spPr/>
      <dgm:t>
        <a:bodyPr/>
        <a:lstStyle/>
        <a:p>
          <a:r>
            <a:rPr lang="en-IN" sz="1400" dirty="0">
              <a:latin typeface="Bookman Old Style" panose="02050604050505020204" pitchFamily="18" charset="0"/>
            </a:rPr>
            <a:t>Online</a:t>
          </a:r>
          <a:r>
            <a:rPr lang="en-IN" sz="1400" baseline="0" dirty="0">
              <a:latin typeface="Bookman Old Style" panose="02050604050505020204" pitchFamily="18" charset="0"/>
            </a:rPr>
            <a:t> Presence</a:t>
          </a:r>
          <a:endParaRPr lang="en-IN" sz="1400" dirty="0">
            <a:latin typeface="Bookman Old Style" panose="02050604050505020204" pitchFamily="18" charset="0"/>
          </a:endParaRPr>
        </a:p>
      </dgm:t>
    </dgm:pt>
    <dgm:pt modelId="{92435DD8-F1A0-40AD-9113-C562BE8CD3A7}" type="pres">
      <dgm:prSet presAssocID="{7AA9E40D-076E-48AF-A213-C426F29AC8C4}" presName="Name0" presStyleCnt="0">
        <dgm:presLayoutVars>
          <dgm:chMax/>
          <dgm:chPref/>
          <dgm:dir/>
          <dgm:animLvl val="lvl"/>
        </dgm:presLayoutVars>
      </dgm:prSet>
      <dgm:spPr/>
    </dgm:pt>
    <dgm:pt modelId="{42FE3678-5F33-4DB9-A197-57B542FBA326}" type="pres">
      <dgm:prSet presAssocID="{5BC3C4B1-2503-48DB-8CEA-EF1993F832DE}" presName="composite" presStyleCnt="0"/>
      <dgm:spPr/>
    </dgm:pt>
    <dgm:pt modelId="{932DA710-CF58-4118-94ED-8AFC390CA1FE}" type="pres">
      <dgm:prSet presAssocID="{5BC3C4B1-2503-48DB-8CEA-EF1993F832DE}" presName="Parent1" presStyleLbl="node1" presStyleIdx="0" presStyleCnt="8">
        <dgm:presLayoutVars>
          <dgm:chMax val="1"/>
          <dgm:chPref val="1"/>
          <dgm:bulletEnabled val="1"/>
        </dgm:presLayoutVars>
      </dgm:prSet>
      <dgm:spPr/>
    </dgm:pt>
    <dgm:pt modelId="{D1F88D0D-55E6-4FE9-91FB-31AF6D796217}" type="pres">
      <dgm:prSet presAssocID="{5BC3C4B1-2503-48DB-8CEA-EF1993F832DE}" presName="Childtext1" presStyleLbl="revTx" presStyleIdx="0" presStyleCnt="4">
        <dgm:presLayoutVars>
          <dgm:chMax val="0"/>
          <dgm:chPref val="0"/>
          <dgm:bulletEnabled val="1"/>
        </dgm:presLayoutVars>
      </dgm:prSet>
      <dgm:spPr/>
    </dgm:pt>
    <dgm:pt modelId="{DF0E3589-E0DE-4CBB-8507-EBC8EED7AED5}" type="pres">
      <dgm:prSet presAssocID="{5BC3C4B1-2503-48DB-8CEA-EF1993F832DE}" presName="BalanceSpacing" presStyleCnt="0"/>
      <dgm:spPr/>
    </dgm:pt>
    <dgm:pt modelId="{1998CAB7-EE84-4AA1-B9DE-D3492497575D}" type="pres">
      <dgm:prSet presAssocID="{5BC3C4B1-2503-48DB-8CEA-EF1993F832DE}" presName="BalanceSpacing1" presStyleCnt="0"/>
      <dgm:spPr/>
    </dgm:pt>
    <dgm:pt modelId="{406C3523-A5B6-4233-914D-4BF05FD4EA6E}" type="pres">
      <dgm:prSet presAssocID="{FA3A81EC-36B1-47EF-8CBC-38EDCB5A3876}" presName="Accent1Text" presStyleLbl="node1" presStyleIdx="1" presStyleCnt="8"/>
      <dgm:spPr/>
    </dgm:pt>
    <dgm:pt modelId="{F442AE1D-D509-42EE-B364-F20BB17C7A1D}" type="pres">
      <dgm:prSet presAssocID="{FA3A81EC-36B1-47EF-8CBC-38EDCB5A3876}" presName="spaceBetweenRectangles" presStyleCnt="0"/>
      <dgm:spPr/>
    </dgm:pt>
    <dgm:pt modelId="{8BE12C43-C32E-4AD4-8C69-B239EB71EE8C}" type="pres">
      <dgm:prSet presAssocID="{15662AC4-8E34-4355-BE6A-3609D2E3A15A}" presName="composite" presStyleCnt="0"/>
      <dgm:spPr/>
    </dgm:pt>
    <dgm:pt modelId="{D3CDFC19-A164-4CBC-934B-B182912ED1F9}" type="pres">
      <dgm:prSet presAssocID="{15662AC4-8E34-4355-BE6A-3609D2E3A15A}" presName="Parent1" presStyleLbl="node1" presStyleIdx="2" presStyleCnt="8" custLinFactNeighborX="-153" custLinFactNeighborY="-698">
        <dgm:presLayoutVars>
          <dgm:chMax val="1"/>
          <dgm:chPref val="1"/>
          <dgm:bulletEnabled val="1"/>
        </dgm:presLayoutVars>
      </dgm:prSet>
      <dgm:spPr/>
    </dgm:pt>
    <dgm:pt modelId="{3D558BAE-FF48-4D63-9904-62374244CDDC}" type="pres">
      <dgm:prSet presAssocID="{15662AC4-8E34-4355-BE6A-3609D2E3A15A}" presName="Childtext1" presStyleLbl="revTx" presStyleIdx="1" presStyleCnt="4">
        <dgm:presLayoutVars>
          <dgm:chMax val="0"/>
          <dgm:chPref val="0"/>
          <dgm:bulletEnabled val="1"/>
        </dgm:presLayoutVars>
      </dgm:prSet>
      <dgm:spPr/>
    </dgm:pt>
    <dgm:pt modelId="{C0D683AF-FEBC-42EF-8FC4-058C219C3EC0}" type="pres">
      <dgm:prSet presAssocID="{15662AC4-8E34-4355-BE6A-3609D2E3A15A}" presName="BalanceSpacing" presStyleCnt="0"/>
      <dgm:spPr/>
    </dgm:pt>
    <dgm:pt modelId="{4179B979-6248-4E02-A9B2-100932E5153A}" type="pres">
      <dgm:prSet presAssocID="{15662AC4-8E34-4355-BE6A-3609D2E3A15A}" presName="BalanceSpacing1" presStyleCnt="0"/>
      <dgm:spPr/>
    </dgm:pt>
    <dgm:pt modelId="{2AE5B1BD-6EE3-43AB-8D17-E7FF9B116133}" type="pres">
      <dgm:prSet presAssocID="{BD48D6EB-66BF-45CE-8AF5-865007081B15}" presName="Accent1Text" presStyleLbl="node1" presStyleIdx="3" presStyleCnt="8"/>
      <dgm:spPr/>
    </dgm:pt>
    <dgm:pt modelId="{022E4ECB-3889-41EC-B4FE-75535AC063CD}" type="pres">
      <dgm:prSet presAssocID="{BD48D6EB-66BF-45CE-8AF5-865007081B15}" presName="spaceBetweenRectangles" presStyleCnt="0"/>
      <dgm:spPr/>
    </dgm:pt>
    <dgm:pt modelId="{792315DF-CADB-4873-8A35-E92E9AA7EA12}" type="pres">
      <dgm:prSet presAssocID="{6B419211-EC2F-4006-A582-178C38C2194F}" presName="composite" presStyleCnt="0"/>
      <dgm:spPr/>
    </dgm:pt>
    <dgm:pt modelId="{83B9D3E6-74DB-4587-84C6-4FBCF74BFB8E}" type="pres">
      <dgm:prSet presAssocID="{6B419211-EC2F-4006-A582-178C38C2194F}" presName="Parent1" presStyleLbl="node1" presStyleIdx="4" presStyleCnt="8">
        <dgm:presLayoutVars>
          <dgm:chMax val="1"/>
          <dgm:chPref val="1"/>
          <dgm:bulletEnabled val="1"/>
        </dgm:presLayoutVars>
      </dgm:prSet>
      <dgm:spPr/>
    </dgm:pt>
    <dgm:pt modelId="{512CBCB6-3816-4A16-AC24-31DCF18851A0}" type="pres">
      <dgm:prSet presAssocID="{6B419211-EC2F-4006-A582-178C38C2194F}" presName="Childtext1" presStyleLbl="revTx" presStyleIdx="2" presStyleCnt="4">
        <dgm:presLayoutVars>
          <dgm:chMax val="0"/>
          <dgm:chPref val="0"/>
          <dgm:bulletEnabled val="1"/>
        </dgm:presLayoutVars>
      </dgm:prSet>
      <dgm:spPr/>
    </dgm:pt>
    <dgm:pt modelId="{1733C7C2-71D9-4C75-9275-1D679CA416B5}" type="pres">
      <dgm:prSet presAssocID="{6B419211-EC2F-4006-A582-178C38C2194F}" presName="BalanceSpacing" presStyleCnt="0"/>
      <dgm:spPr/>
    </dgm:pt>
    <dgm:pt modelId="{3FCFB0BB-F61A-4D6B-9421-C078B66FF516}" type="pres">
      <dgm:prSet presAssocID="{6B419211-EC2F-4006-A582-178C38C2194F}" presName="BalanceSpacing1" presStyleCnt="0"/>
      <dgm:spPr/>
    </dgm:pt>
    <dgm:pt modelId="{9E4AD085-639F-4840-80C6-FE1EEAA5ADDA}" type="pres">
      <dgm:prSet presAssocID="{7644116F-F08F-4583-9D88-85193633EC74}" presName="Accent1Text" presStyleLbl="node1" presStyleIdx="5" presStyleCnt="8"/>
      <dgm:spPr/>
    </dgm:pt>
    <dgm:pt modelId="{827762EC-B900-4C95-9718-C20D883A8092}" type="pres">
      <dgm:prSet presAssocID="{7644116F-F08F-4583-9D88-85193633EC74}" presName="spaceBetweenRectangles" presStyleCnt="0"/>
      <dgm:spPr/>
    </dgm:pt>
    <dgm:pt modelId="{3B40161C-1A87-4F7B-B253-DABAA7B6BD3A}" type="pres">
      <dgm:prSet presAssocID="{11A94765-9720-4E17-A7D0-76687E759F0C}" presName="composite" presStyleCnt="0"/>
      <dgm:spPr/>
    </dgm:pt>
    <dgm:pt modelId="{5884EFB4-52D1-4828-9248-7E249C1C9BD1}" type="pres">
      <dgm:prSet presAssocID="{11A94765-9720-4E17-A7D0-76687E759F0C}" presName="Parent1" presStyleLbl="node1" presStyleIdx="6" presStyleCnt="8" custLinFactNeighborX="704">
        <dgm:presLayoutVars>
          <dgm:chMax val="1"/>
          <dgm:chPref val="1"/>
          <dgm:bulletEnabled val="1"/>
        </dgm:presLayoutVars>
      </dgm:prSet>
      <dgm:spPr/>
    </dgm:pt>
    <dgm:pt modelId="{DF178D16-5C76-4676-8DF2-04B6BD5D2DBD}" type="pres">
      <dgm:prSet presAssocID="{11A94765-9720-4E17-A7D0-76687E759F0C}" presName="Childtext1" presStyleLbl="revTx" presStyleIdx="3" presStyleCnt="4">
        <dgm:presLayoutVars>
          <dgm:chMax val="0"/>
          <dgm:chPref val="0"/>
          <dgm:bulletEnabled val="1"/>
        </dgm:presLayoutVars>
      </dgm:prSet>
      <dgm:spPr/>
    </dgm:pt>
    <dgm:pt modelId="{BF395BD2-8B11-4887-90F8-81B8B0E50398}" type="pres">
      <dgm:prSet presAssocID="{11A94765-9720-4E17-A7D0-76687E759F0C}" presName="BalanceSpacing" presStyleCnt="0"/>
      <dgm:spPr/>
    </dgm:pt>
    <dgm:pt modelId="{B7B76C6C-F5A1-4843-9C3C-B3C09F434A03}" type="pres">
      <dgm:prSet presAssocID="{11A94765-9720-4E17-A7D0-76687E759F0C}" presName="BalanceSpacing1" presStyleCnt="0"/>
      <dgm:spPr/>
    </dgm:pt>
    <dgm:pt modelId="{3AC819F1-5176-46BD-B5F3-0F49BDC55107}" type="pres">
      <dgm:prSet presAssocID="{41A1DF33-69DD-4F1B-941B-5BB941E151C0}" presName="Accent1Text" presStyleLbl="node1" presStyleIdx="7" presStyleCnt="8"/>
      <dgm:spPr/>
    </dgm:pt>
  </dgm:ptLst>
  <dgm:cxnLst>
    <dgm:cxn modelId="{4E56C002-4710-4EF0-B57E-685541E6947F}" type="presOf" srcId="{41A1DF33-69DD-4F1B-941B-5BB941E151C0}" destId="{3AC819F1-5176-46BD-B5F3-0F49BDC55107}" srcOrd="0" destOrd="0" presId="urn:microsoft.com/office/officeart/2008/layout/AlternatingHexagons"/>
    <dgm:cxn modelId="{4C58340D-1810-43C2-A1EC-0C47CEA24009}" type="presOf" srcId="{7AA9E40D-076E-48AF-A213-C426F29AC8C4}" destId="{92435DD8-F1A0-40AD-9113-C562BE8CD3A7}" srcOrd="0" destOrd="0" presId="urn:microsoft.com/office/officeart/2008/layout/AlternatingHexagons"/>
    <dgm:cxn modelId="{8E5D2F17-066E-43D1-A067-FAC4E5C7866B}" type="presOf" srcId="{7644116F-F08F-4583-9D88-85193633EC74}" destId="{9E4AD085-639F-4840-80C6-FE1EEAA5ADDA}" srcOrd="0" destOrd="0" presId="urn:microsoft.com/office/officeart/2008/layout/AlternatingHexagons"/>
    <dgm:cxn modelId="{488ED221-6CC3-4F31-B821-96831B790806}" type="presOf" srcId="{5BC3C4B1-2503-48DB-8CEA-EF1993F832DE}" destId="{932DA710-CF58-4118-94ED-8AFC390CA1FE}" srcOrd="0" destOrd="0" presId="urn:microsoft.com/office/officeart/2008/layout/AlternatingHexagons"/>
    <dgm:cxn modelId="{BE869C22-73B2-43E1-A327-A1413D254DC3}" type="presOf" srcId="{FA3A81EC-36B1-47EF-8CBC-38EDCB5A3876}" destId="{406C3523-A5B6-4233-914D-4BF05FD4EA6E}" srcOrd="0" destOrd="0" presId="urn:microsoft.com/office/officeart/2008/layout/AlternatingHexagons"/>
    <dgm:cxn modelId="{746BA436-BC4F-4134-A2BD-612BD908BED2}" srcId="{7AA9E40D-076E-48AF-A213-C426F29AC8C4}" destId="{5BC3C4B1-2503-48DB-8CEA-EF1993F832DE}" srcOrd="0" destOrd="0" parTransId="{F6E618F2-312E-4F19-BD07-BAD657C3110D}" sibTransId="{FA3A81EC-36B1-47EF-8CBC-38EDCB5A3876}"/>
    <dgm:cxn modelId="{11CF595B-72AC-4200-B537-82EC4F2E8E84}" srcId="{7AA9E40D-076E-48AF-A213-C426F29AC8C4}" destId="{15662AC4-8E34-4355-BE6A-3609D2E3A15A}" srcOrd="1" destOrd="0" parTransId="{E08E7BBA-0F85-4367-A2DA-173E859C0A42}" sibTransId="{BD48D6EB-66BF-45CE-8AF5-865007081B15}"/>
    <dgm:cxn modelId="{4D36BE47-C4F1-406D-A776-8825D94992EC}" type="presOf" srcId="{15662AC4-8E34-4355-BE6A-3609D2E3A15A}" destId="{D3CDFC19-A164-4CBC-934B-B182912ED1F9}" srcOrd="0" destOrd="0" presId="urn:microsoft.com/office/officeart/2008/layout/AlternatingHexagons"/>
    <dgm:cxn modelId="{FD6E3769-BCCB-454E-A9BA-C50F04743D4F}" type="presOf" srcId="{BD48D6EB-66BF-45CE-8AF5-865007081B15}" destId="{2AE5B1BD-6EE3-43AB-8D17-E7FF9B116133}" srcOrd="0" destOrd="0" presId="urn:microsoft.com/office/officeart/2008/layout/AlternatingHexagons"/>
    <dgm:cxn modelId="{006F5658-04CF-46F8-A1D2-758C79BC004D}" type="presOf" srcId="{6B419211-EC2F-4006-A582-178C38C2194F}" destId="{83B9D3E6-74DB-4587-84C6-4FBCF74BFB8E}" srcOrd="0" destOrd="0" presId="urn:microsoft.com/office/officeart/2008/layout/AlternatingHexagons"/>
    <dgm:cxn modelId="{80946497-CE03-4253-86EE-8EC006C53C16}" srcId="{7AA9E40D-076E-48AF-A213-C426F29AC8C4}" destId="{11A94765-9720-4E17-A7D0-76687E759F0C}" srcOrd="3" destOrd="0" parTransId="{77574E18-F63B-401A-9C1B-A69770B1F70E}" sibTransId="{41A1DF33-69DD-4F1B-941B-5BB941E151C0}"/>
    <dgm:cxn modelId="{BA2C6BC2-D1AB-4C14-87ED-665889562EB9}" type="presOf" srcId="{11A94765-9720-4E17-A7D0-76687E759F0C}" destId="{5884EFB4-52D1-4828-9248-7E249C1C9BD1}" srcOrd="0" destOrd="0" presId="urn:microsoft.com/office/officeart/2008/layout/AlternatingHexagons"/>
    <dgm:cxn modelId="{A7158DE8-A410-4D03-BD17-C70B12E2E557}" srcId="{7AA9E40D-076E-48AF-A213-C426F29AC8C4}" destId="{6B419211-EC2F-4006-A582-178C38C2194F}" srcOrd="2" destOrd="0" parTransId="{C3EFE43E-F255-425C-851E-6F6776C5B926}" sibTransId="{7644116F-F08F-4583-9D88-85193633EC74}"/>
    <dgm:cxn modelId="{A1DEF41F-1CA0-40ED-9119-71B264BD4C32}" type="presParOf" srcId="{92435DD8-F1A0-40AD-9113-C562BE8CD3A7}" destId="{42FE3678-5F33-4DB9-A197-57B542FBA326}" srcOrd="0" destOrd="0" presId="urn:microsoft.com/office/officeart/2008/layout/AlternatingHexagons"/>
    <dgm:cxn modelId="{CF5CD01F-6F26-4BEA-BFCD-310BC966D98C}" type="presParOf" srcId="{42FE3678-5F33-4DB9-A197-57B542FBA326}" destId="{932DA710-CF58-4118-94ED-8AFC390CA1FE}" srcOrd="0" destOrd="0" presId="urn:microsoft.com/office/officeart/2008/layout/AlternatingHexagons"/>
    <dgm:cxn modelId="{ADD24B0F-CBDD-41D7-87AB-93977BC334DE}" type="presParOf" srcId="{42FE3678-5F33-4DB9-A197-57B542FBA326}" destId="{D1F88D0D-55E6-4FE9-91FB-31AF6D796217}" srcOrd="1" destOrd="0" presId="urn:microsoft.com/office/officeart/2008/layout/AlternatingHexagons"/>
    <dgm:cxn modelId="{708FD0A1-07D3-4B23-9372-CD25A4A3FF51}" type="presParOf" srcId="{42FE3678-5F33-4DB9-A197-57B542FBA326}" destId="{DF0E3589-E0DE-4CBB-8507-EBC8EED7AED5}" srcOrd="2" destOrd="0" presId="urn:microsoft.com/office/officeart/2008/layout/AlternatingHexagons"/>
    <dgm:cxn modelId="{8DEE9879-CC02-4757-B1ED-8E3735D36C00}" type="presParOf" srcId="{42FE3678-5F33-4DB9-A197-57B542FBA326}" destId="{1998CAB7-EE84-4AA1-B9DE-D3492497575D}" srcOrd="3" destOrd="0" presId="urn:microsoft.com/office/officeart/2008/layout/AlternatingHexagons"/>
    <dgm:cxn modelId="{139CE012-BE6A-41BE-AF6C-261F206A57EC}" type="presParOf" srcId="{42FE3678-5F33-4DB9-A197-57B542FBA326}" destId="{406C3523-A5B6-4233-914D-4BF05FD4EA6E}" srcOrd="4" destOrd="0" presId="urn:microsoft.com/office/officeart/2008/layout/AlternatingHexagons"/>
    <dgm:cxn modelId="{2D1AF691-8936-49BE-ADAD-C539941903F0}" type="presParOf" srcId="{92435DD8-F1A0-40AD-9113-C562BE8CD3A7}" destId="{F442AE1D-D509-42EE-B364-F20BB17C7A1D}" srcOrd="1" destOrd="0" presId="urn:microsoft.com/office/officeart/2008/layout/AlternatingHexagons"/>
    <dgm:cxn modelId="{4E6335DC-0B69-4A7E-991E-5662DFE71168}" type="presParOf" srcId="{92435DD8-F1A0-40AD-9113-C562BE8CD3A7}" destId="{8BE12C43-C32E-4AD4-8C69-B239EB71EE8C}" srcOrd="2" destOrd="0" presId="urn:microsoft.com/office/officeart/2008/layout/AlternatingHexagons"/>
    <dgm:cxn modelId="{A05E0B63-8DA6-42FD-812F-13930C588944}" type="presParOf" srcId="{8BE12C43-C32E-4AD4-8C69-B239EB71EE8C}" destId="{D3CDFC19-A164-4CBC-934B-B182912ED1F9}" srcOrd="0" destOrd="0" presId="urn:microsoft.com/office/officeart/2008/layout/AlternatingHexagons"/>
    <dgm:cxn modelId="{8112A238-C04C-4A03-9806-33125959A764}" type="presParOf" srcId="{8BE12C43-C32E-4AD4-8C69-B239EB71EE8C}" destId="{3D558BAE-FF48-4D63-9904-62374244CDDC}" srcOrd="1" destOrd="0" presId="urn:microsoft.com/office/officeart/2008/layout/AlternatingHexagons"/>
    <dgm:cxn modelId="{B6A2A745-3D8B-4D54-9AC8-6FC4E351E8C1}" type="presParOf" srcId="{8BE12C43-C32E-4AD4-8C69-B239EB71EE8C}" destId="{C0D683AF-FEBC-42EF-8FC4-058C219C3EC0}" srcOrd="2" destOrd="0" presId="urn:microsoft.com/office/officeart/2008/layout/AlternatingHexagons"/>
    <dgm:cxn modelId="{43281D88-B00B-4F55-8780-3922EFA13F2E}" type="presParOf" srcId="{8BE12C43-C32E-4AD4-8C69-B239EB71EE8C}" destId="{4179B979-6248-4E02-A9B2-100932E5153A}" srcOrd="3" destOrd="0" presId="urn:microsoft.com/office/officeart/2008/layout/AlternatingHexagons"/>
    <dgm:cxn modelId="{A8A93AE2-12BF-4BB4-99C0-200AAF736D9A}" type="presParOf" srcId="{8BE12C43-C32E-4AD4-8C69-B239EB71EE8C}" destId="{2AE5B1BD-6EE3-43AB-8D17-E7FF9B116133}" srcOrd="4" destOrd="0" presId="urn:microsoft.com/office/officeart/2008/layout/AlternatingHexagons"/>
    <dgm:cxn modelId="{5F721185-2B9F-4D03-A442-7B4587297343}" type="presParOf" srcId="{92435DD8-F1A0-40AD-9113-C562BE8CD3A7}" destId="{022E4ECB-3889-41EC-B4FE-75535AC063CD}" srcOrd="3" destOrd="0" presId="urn:microsoft.com/office/officeart/2008/layout/AlternatingHexagons"/>
    <dgm:cxn modelId="{1459D2EE-0CDC-4629-86B8-CB4BEB5CEBC6}" type="presParOf" srcId="{92435DD8-F1A0-40AD-9113-C562BE8CD3A7}" destId="{792315DF-CADB-4873-8A35-E92E9AA7EA12}" srcOrd="4" destOrd="0" presId="urn:microsoft.com/office/officeart/2008/layout/AlternatingHexagons"/>
    <dgm:cxn modelId="{9739A602-CDDB-4283-9554-1D6C3FB17986}" type="presParOf" srcId="{792315DF-CADB-4873-8A35-E92E9AA7EA12}" destId="{83B9D3E6-74DB-4587-84C6-4FBCF74BFB8E}" srcOrd="0" destOrd="0" presId="urn:microsoft.com/office/officeart/2008/layout/AlternatingHexagons"/>
    <dgm:cxn modelId="{0A179B58-02DE-444F-95DD-2898406828BC}" type="presParOf" srcId="{792315DF-CADB-4873-8A35-E92E9AA7EA12}" destId="{512CBCB6-3816-4A16-AC24-31DCF18851A0}" srcOrd="1" destOrd="0" presId="urn:microsoft.com/office/officeart/2008/layout/AlternatingHexagons"/>
    <dgm:cxn modelId="{5B668DAD-DE58-4E4F-9A40-2411D1B5DC3A}" type="presParOf" srcId="{792315DF-CADB-4873-8A35-E92E9AA7EA12}" destId="{1733C7C2-71D9-4C75-9275-1D679CA416B5}" srcOrd="2" destOrd="0" presId="urn:microsoft.com/office/officeart/2008/layout/AlternatingHexagons"/>
    <dgm:cxn modelId="{853BDB4A-E175-4E61-8BE0-A2B8B80F1655}" type="presParOf" srcId="{792315DF-CADB-4873-8A35-E92E9AA7EA12}" destId="{3FCFB0BB-F61A-4D6B-9421-C078B66FF516}" srcOrd="3" destOrd="0" presId="urn:microsoft.com/office/officeart/2008/layout/AlternatingHexagons"/>
    <dgm:cxn modelId="{03873F74-218F-44F7-8FAC-60DC4ACC468D}" type="presParOf" srcId="{792315DF-CADB-4873-8A35-E92E9AA7EA12}" destId="{9E4AD085-639F-4840-80C6-FE1EEAA5ADDA}" srcOrd="4" destOrd="0" presId="urn:microsoft.com/office/officeart/2008/layout/AlternatingHexagons"/>
    <dgm:cxn modelId="{3B7A9B53-C1F7-41B4-8225-69A7013A589D}" type="presParOf" srcId="{92435DD8-F1A0-40AD-9113-C562BE8CD3A7}" destId="{827762EC-B900-4C95-9718-C20D883A8092}" srcOrd="5" destOrd="0" presId="urn:microsoft.com/office/officeart/2008/layout/AlternatingHexagons"/>
    <dgm:cxn modelId="{ECB6EA29-C965-47B3-B5DF-C6D5CF5B0646}" type="presParOf" srcId="{92435DD8-F1A0-40AD-9113-C562BE8CD3A7}" destId="{3B40161C-1A87-4F7B-B253-DABAA7B6BD3A}" srcOrd="6" destOrd="0" presId="urn:microsoft.com/office/officeart/2008/layout/AlternatingHexagons"/>
    <dgm:cxn modelId="{6BBA71C3-E7C1-4FCD-BA28-504E41FA1F9D}" type="presParOf" srcId="{3B40161C-1A87-4F7B-B253-DABAA7B6BD3A}" destId="{5884EFB4-52D1-4828-9248-7E249C1C9BD1}" srcOrd="0" destOrd="0" presId="urn:microsoft.com/office/officeart/2008/layout/AlternatingHexagons"/>
    <dgm:cxn modelId="{287CDF08-50AE-4A2F-9FD0-D3508EA10F52}" type="presParOf" srcId="{3B40161C-1A87-4F7B-B253-DABAA7B6BD3A}" destId="{DF178D16-5C76-4676-8DF2-04B6BD5D2DBD}" srcOrd="1" destOrd="0" presId="urn:microsoft.com/office/officeart/2008/layout/AlternatingHexagons"/>
    <dgm:cxn modelId="{E666A066-6555-4529-A569-7B1C77F254C8}" type="presParOf" srcId="{3B40161C-1A87-4F7B-B253-DABAA7B6BD3A}" destId="{BF395BD2-8B11-4887-90F8-81B8B0E50398}" srcOrd="2" destOrd="0" presId="urn:microsoft.com/office/officeart/2008/layout/AlternatingHexagons"/>
    <dgm:cxn modelId="{5FF01EC7-11BC-4C6E-BAA7-CBD2CE197D6B}" type="presParOf" srcId="{3B40161C-1A87-4F7B-B253-DABAA7B6BD3A}" destId="{B7B76C6C-F5A1-4843-9C3C-B3C09F434A03}" srcOrd="3" destOrd="0" presId="urn:microsoft.com/office/officeart/2008/layout/AlternatingHexagons"/>
    <dgm:cxn modelId="{38B0ED11-6D6C-4D7F-9A69-8612938C6462}" type="presParOf" srcId="{3B40161C-1A87-4F7B-B253-DABAA7B6BD3A}" destId="{3AC819F1-5176-46BD-B5F3-0F49BDC55107}"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E6776C-191B-49F2-B1A8-0915651BBA21}"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IN"/>
        </a:p>
      </dgm:t>
    </dgm:pt>
    <dgm:pt modelId="{17C6DA1F-87CE-4B6C-A3C1-95EBD4C81E8F}">
      <dgm:prSet phldrT="[Text]"/>
      <dgm:spPr/>
      <dgm:t>
        <a:bodyPr/>
        <a:lstStyle/>
        <a:p>
          <a:pPr>
            <a:lnSpc>
              <a:spcPct val="100000"/>
            </a:lnSpc>
            <a:defRPr b="1"/>
          </a:pPr>
          <a:r>
            <a:rPr lang="en-IN"/>
            <a:t>External</a:t>
          </a:r>
        </a:p>
      </dgm:t>
    </dgm:pt>
    <dgm:pt modelId="{696601DD-AA5E-4A78-BD86-FAE2E6D007DB}" type="parTrans" cxnId="{A54EC9A3-AB5C-4A02-8858-1989D15F34CD}">
      <dgm:prSet/>
      <dgm:spPr/>
      <dgm:t>
        <a:bodyPr/>
        <a:lstStyle/>
        <a:p>
          <a:endParaRPr lang="en-IN"/>
        </a:p>
      </dgm:t>
    </dgm:pt>
    <dgm:pt modelId="{1D743583-FEDE-4A3E-B671-6E5BE75D0A51}" type="sibTrans" cxnId="{A54EC9A3-AB5C-4A02-8858-1989D15F34CD}">
      <dgm:prSet/>
      <dgm:spPr/>
      <dgm:t>
        <a:bodyPr/>
        <a:lstStyle/>
        <a:p>
          <a:endParaRPr lang="en-IN"/>
        </a:p>
      </dgm:t>
    </dgm:pt>
    <dgm:pt modelId="{DA2C5EBA-6CE9-42BC-89B7-B2B3AD28B75B}">
      <dgm:prSet phldrT="[Text]"/>
      <dgm:spPr/>
      <dgm:t>
        <a:bodyPr/>
        <a:lstStyle/>
        <a:p>
          <a:pPr>
            <a:lnSpc>
              <a:spcPct val="100000"/>
            </a:lnSpc>
          </a:pPr>
          <a:r>
            <a:rPr lang="en-IN"/>
            <a:t>Vendors</a:t>
          </a:r>
        </a:p>
      </dgm:t>
    </dgm:pt>
    <dgm:pt modelId="{6D3930C7-FDE4-428E-9E6F-081E2A0260F4}" type="parTrans" cxnId="{CCA32691-28C3-469A-9104-FE47340E9B98}">
      <dgm:prSet/>
      <dgm:spPr/>
      <dgm:t>
        <a:bodyPr/>
        <a:lstStyle/>
        <a:p>
          <a:endParaRPr lang="en-IN"/>
        </a:p>
      </dgm:t>
    </dgm:pt>
    <dgm:pt modelId="{B0AE8DE6-2CB0-444F-A85F-BB9FFBFA80F9}" type="sibTrans" cxnId="{CCA32691-28C3-469A-9104-FE47340E9B98}">
      <dgm:prSet/>
      <dgm:spPr/>
      <dgm:t>
        <a:bodyPr/>
        <a:lstStyle/>
        <a:p>
          <a:endParaRPr lang="en-IN"/>
        </a:p>
      </dgm:t>
    </dgm:pt>
    <dgm:pt modelId="{16E7B4F9-2EC8-4F91-BBE0-4543A3BEF281}">
      <dgm:prSet phldrT="[Text]"/>
      <dgm:spPr/>
      <dgm:t>
        <a:bodyPr/>
        <a:lstStyle/>
        <a:p>
          <a:pPr>
            <a:lnSpc>
              <a:spcPct val="100000"/>
            </a:lnSpc>
          </a:pPr>
          <a:r>
            <a:rPr lang="en-IN"/>
            <a:t>Delivery partners</a:t>
          </a:r>
        </a:p>
      </dgm:t>
    </dgm:pt>
    <dgm:pt modelId="{73804A6F-06FF-404F-8CCB-A47103E2D888}" type="parTrans" cxnId="{FCDC0CC0-8D1D-4274-B061-6EFE95C57B08}">
      <dgm:prSet/>
      <dgm:spPr/>
      <dgm:t>
        <a:bodyPr/>
        <a:lstStyle/>
        <a:p>
          <a:endParaRPr lang="en-IN"/>
        </a:p>
      </dgm:t>
    </dgm:pt>
    <dgm:pt modelId="{26E43D53-D83B-4BBA-BC94-850CB235D411}" type="sibTrans" cxnId="{FCDC0CC0-8D1D-4274-B061-6EFE95C57B08}">
      <dgm:prSet/>
      <dgm:spPr/>
      <dgm:t>
        <a:bodyPr/>
        <a:lstStyle/>
        <a:p>
          <a:endParaRPr lang="en-IN"/>
        </a:p>
      </dgm:t>
    </dgm:pt>
    <dgm:pt modelId="{3B2F9E55-8F65-4146-85B3-4C033958EC4E}">
      <dgm:prSet phldrT="[Text]"/>
      <dgm:spPr/>
      <dgm:t>
        <a:bodyPr/>
        <a:lstStyle/>
        <a:p>
          <a:pPr>
            <a:lnSpc>
              <a:spcPct val="100000"/>
            </a:lnSpc>
            <a:defRPr b="1"/>
          </a:pPr>
          <a:r>
            <a:rPr lang="en-IN"/>
            <a:t>Internal</a:t>
          </a:r>
        </a:p>
      </dgm:t>
    </dgm:pt>
    <dgm:pt modelId="{ED7B6467-9B8F-4147-958A-DDEA5A264939}" type="parTrans" cxnId="{E4D08F79-8CD5-474E-9D0A-A39F259C7080}">
      <dgm:prSet/>
      <dgm:spPr/>
      <dgm:t>
        <a:bodyPr/>
        <a:lstStyle/>
        <a:p>
          <a:endParaRPr lang="en-IN"/>
        </a:p>
      </dgm:t>
    </dgm:pt>
    <dgm:pt modelId="{4ECE688D-0071-48EE-B795-65226D334D9A}" type="sibTrans" cxnId="{E4D08F79-8CD5-474E-9D0A-A39F259C7080}">
      <dgm:prSet/>
      <dgm:spPr/>
      <dgm:t>
        <a:bodyPr/>
        <a:lstStyle/>
        <a:p>
          <a:endParaRPr lang="en-IN"/>
        </a:p>
      </dgm:t>
    </dgm:pt>
    <dgm:pt modelId="{2A874AB5-D03C-4AE9-A12B-8A47A013D3BB}">
      <dgm:prSet phldrT="[Text]"/>
      <dgm:spPr/>
      <dgm:t>
        <a:bodyPr/>
        <a:lstStyle/>
        <a:p>
          <a:pPr>
            <a:lnSpc>
              <a:spcPct val="100000"/>
            </a:lnSpc>
          </a:pPr>
          <a:r>
            <a:rPr lang="en-IN"/>
            <a:t>Admin and Managers</a:t>
          </a:r>
        </a:p>
      </dgm:t>
    </dgm:pt>
    <dgm:pt modelId="{2A0FA0F8-2F48-4B06-B6DC-EA1EAC1BE5F6}" type="parTrans" cxnId="{1876EDD7-CB67-432D-BB74-4FE4D15890AA}">
      <dgm:prSet/>
      <dgm:spPr/>
      <dgm:t>
        <a:bodyPr/>
        <a:lstStyle/>
        <a:p>
          <a:endParaRPr lang="en-IN"/>
        </a:p>
      </dgm:t>
    </dgm:pt>
    <dgm:pt modelId="{983F711B-1089-4DD7-B7CB-7C6E4403CD5E}" type="sibTrans" cxnId="{1876EDD7-CB67-432D-BB74-4FE4D15890AA}">
      <dgm:prSet/>
      <dgm:spPr/>
      <dgm:t>
        <a:bodyPr/>
        <a:lstStyle/>
        <a:p>
          <a:endParaRPr lang="en-IN"/>
        </a:p>
      </dgm:t>
    </dgm:pt>
    <dgm:pt modelId="{3EFB1E50-99A5-4AC4-9863-FFCED754FB2A}">
      <dgm:prSet phldrT="[Text]"/>
      <dgm:spPr/>
      <dgm:t>
        <a:bodyPr/>
        <a:lstStyle/>
        <a:p>
          <a:pPr>
            <a:lnSpc>
              <a:spcPct val="100000"/>
            </a:lnSpc>
          </a:pPr>
          <a:r>
            <a:rPr lang="en-IN"/>
            <a:t>Chefs</a:t>
          </a:r>
        </a:p>
      </dgm:t>
    </dgm:pt>
    <dgm:pt modelId="{74A7B77E-9EB0-4A4F-8C0E-C7D02C6321C1}" type="parTrans" cxnId="{0DF0EA9F-96E0-410B-AC41-0184DB28EB0B}">
      <dgm:prSet/>
      <dgm:spPr/>
      <dgm:t>
        <a:bodyPr/>
        <a:lstStyle/>
        <a:p>
          <a:endParaRPr lang="en-IN"/>
        </a:p>
      </dgm:t>
    </dgm:pt>
    <dgm:pt modelId="{9BC2A39B-75B1-4484-96A6-B98F21DC9F10}" type="sibTrans" cxnId="{0DF0EA9F-96E0-410B-AC41-0184DB28EB0B}">
      <dgm:prSet/>
      <dgm:spPr/>
      <dgm:t>
        <a:bodyPr/>
        <a:lstStyle/>
        <a:p>
          <a:endParaRPr lang="en-IN"/>
        </a:p>
      </dgm:t>
    </dgm:pt>
    <dgm:pt modelId="{73D5E3E7-B481-4C33-B94E-550C1908C1C3}">
      <dgm:prSet phldrT="[Text]"/>
      <dgm:spPr/>
      <dgm:t>
        <a:bodyPr/>
        <a:lstStyle/>
        <a:p>
          <a:pPr>
            <a:lnSpc>
              <a:spcPct val="100000"/>
            </a:lnSpc>
          </a:pPr>
          <a:r>
            <a:rPr lang="en-IN"/>
            <a:t>Investors</a:t>
          </a:r>
        </a:p>
      </dgm:t>
    </dgm:pt>
    <dgm:pt modelId="{F6BA89E8-A22D-4AD4-8375-FF063B144F49}" type="parTrans" cxnId="{4C84C108-F38B-43BA-B483-EE3AE307E36C}">
      <dgm:prSet/>
      <dgm:spPr/>
      <dgm:t>
        <a:bodyPr/>
        <a:lstStyle/>
        <a:p>
          <a:endParaRPr lang="en-IN"/>
        </a:p>
      </dgm:t>
    </dgm:pt>
    <dgm:pt modelId="{D39010F6-0D72-43BA-A8F1-E715017B7518}" type="sibTrans" cxnId="{4C84C108-F38B-43BA-B483-EE3AE307E36C}">
      <dgm:prSet/>
      <dgm:spPr/>
      <dgm:t>
        <a:bodyPr/>
        <a:lstStyle/>
        <a:p>
          <a:endParaRPr lang="en-IN"/>
        </a:p>
      </dgm:t>
    </dgm:pt>
    <dgm:pt modelId="{75B4E309-6726-4F45-ACCD-87E049978D45}">
      <dgm:prSet phldrT="[Text]"/>
      <dgm:spPr/>
      <dgm:t>
        <a:bodyPr/>
        <a:lstStyle/>
        <a:p>
          <a:pPr>
            <a:lnSpc>
              <a:spcPct val="100000"/>
            </a:lnSpc>
          </a:pPr>
          <a:r>
            <a:rPr lang="en-IN"/>
            <a:t>End users</a:t>
          </a:r>
        </a:p>
      </dgm:t>
    </dgm:pt>
    <dgm:pt modelId="{C1B2564E-424C-413D-8E65-90B29B68306F}" type="parTrans" cxnId="{E649CA05-736C-4DA2-8ED5-B787060DDE89}">
      <dgm:prSet/>
      <dgm:spPr/>
      <dgm:t>
        <a:bodyPr/>
        <a:lstStyle/>
        <a:p>
          <a:endParaRPr lang="en-IN"/>
        </a:p>
      </dgm:t>
    </dgm:pt>
    <dgm:pt modelId="{459026D0-03EA-4293-9905-487A6218EF6F}" type="sibTrans" cxnId="{E649CA05-736C-4DA2-8ED5-B787060DDE89}">
      <dgm:prSet/>
      <dgm:spPr/>
      <dgm:t>
        <a:bodyPr/>
        <a:lstStyle/>
        <a:p>
          <a:endParaRPr lang="en-IN"/>
        </a:p>
      </dgm:t>
    </dgm:pt>
    <dgm:pt modelId="{35489AA5-6A39-4693-A065-6FE83E8DBC71}">
      <dgm:prSet phldrT="[Text]"/>
      <dgm:spPr/>
      <dgm:t>
        <a:bodyPr/>
        <a:lstStyle/>
        <a:p>
          <a:pPr>
            <a:lnSpc>
              <a:spcPct val="100000"/>
            </a:lnSpc>
          </a:pPr>
          <a:r>
            <a:rPr lang="en-IN"/>
            <a:t>Waiters, Cleaning Staffs</a:t>
          </a:r>
        </a:p>
      </dgm:t>
    </dgm:pt>
    <dgm:pt modelId="{8861608F-3C7C-4891-B456-B3774D1CA1D6}" type="parTrans" cxnId="{4B303060-6795-4F9E-AA9C-03667886ECF0}">
      <dgm:prSet/>
      <dgm:spPr/>
      <dgm:t>
        <a:bodyPr/>
        <a:lstStyle/>
        <a:p>
          <a:endParaRPr lang="en-IN"/>
        </a:p>
      </dgm:t>
    </dgm:pt>
    <dgm:pt modelId="{997A97BA-A086-4637-8345-EB20996C517B}" type="sibTrans" cxnId="{4B303060-6795-4F9E-AA9C-03667886ECF0}">
      <dgm:prSet/>
      <dgm:spPr/>
      <dgm:t>
        <a:bodyPr/>
        <a:lstStyle/>
        <a:p>
          <a:endParaRPr lang="en-IN"/>
        </a:p>
      </dgm:t>
    </dgm:pt>
    <dgm:pt modelId="{D93B46DC-B93C-4E09-ACC0-8284062BB7A9}">
      <dgm:prSet phldrT="[Text]"/>
      <dgm:spPr/>
      <dgm:t>
        <a:bodyPr/>
        <a:lstStyle/>
        <a:p>
          <a:pPr>
            <a:lnSpc>
              <a:spcPct val="100000"/>
            </a:lnSpc>
          </a:pPr>
          <a:r>
            <a:rPr lang="en-IN"/>
            <a:t>Owners</a:t>
          </a:r>
        </a:p>
      </dgm:t>
    </dgm:pt>
    <dgm:pt modelId="{B7CAB68F-63F5-4CBF-95E7-952C6BBB80B3}" type="parTrans" cxnId="{7E76B48D-8662-4C3D-95C5-900B47CBE081}">
      <dgm:prSet/>
      <dgm:spPr/>
      <dgm:t>
        <a:bodyPr/>
        <a:lstStyle/>
        <a:p>
          <a:endParaRPr lang="en-IN"/>
        </a:p>
      </dgm:t>
    </dgm:pt>
    <dgm:pt modelId="{70809D8C-8136-4F70-A9B3-18C4716AC2A9}" type="sibTrans" cxnId="{7E76B48D-8662-4C3D-95C5-900B47CBE081}">
      <dgm:prSet/>
      <dgm:spPr/>
      <dgm:t>
        <a:bodyPr/>
        <a:lstStyle/>
        <a:p>
          <a:endParaRPr lang="en-IN"/>
        </a:p>
      </dgm:t>
    </dgm:pt>
    <dgm:pt modelId="{5211F846-3D09-4B37-919A-73A874CA278A}" type="pres">
      <dgm:prSet presAssocID="{4BE6776C-191B-49F2-B1A8-0915651BBA21}" presName="root" presStyleCnt="0">
        <dgm:presLayoutVars>
          <dgm:dir/>
          <dgm:resizeHandles val="exact"/>
        </dgm:presLayoutVars>
      </dgm:prSet>
      <dgm:spPr/>
    </dgm:pt>
    <dgm:pt modelId="{4B2242F9-AEDA-4D66-9AEC-92B2C03081A3}" type="pres">
      <dgm:prSet presAssocID="{17C6DA1F-87CE-4B6C-A3C1-95EBD4C81E8F}" presName="compNode" presStyleCnt="0"/>
      <dgm:spPr/>
    </dgm:pt>
    <dgm:pt modelId="{8C36B9B5-A0D8-4F4A-8E0B-9B924C9C8FEA}" type="pres">
      <dgm:prSet presAssocID="{17C6DA1F-87CE-4B6C-A3C1-95EBD4C81E8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s"/>
        </a:ext>
      </dgm:extLst>
    </dgm:pt>
    <dgm:pt modelId="{DB623B32-1904-4C27-9D08-3AA8ABB1E72E}" type="pres">
      <dgm:prSet presAssocID="{17C6DA1F-87CE-4B6C-A3C1-95EBD4C81E8F}" presName="iconSpace" presStyleCnt="0"/>
      <dgm:spPr/>
    </dgm:pt>
    <dgm:pt modelId="{F925F68A-97F7-40F6-AB06-E9219F26834E}" type="pres">
      <dgm:prSet presAssocID="{17C6DA1F-87CE-4B6C-A3C1-95EBD4C81E8F}" presName="parTx" presStyleLbl="revTx" presStyleIdx="0" presStyleCnt="4">
        <dgm:presLayoutVars>
          <dgm:chMax val="0"/>
          <dgm:chPref val="0"/>
        </dgm:presLayoutVars>
      </dgm:prSet>
      <dgm:spPr/>
    </dgm:pt>
    <dgm:pt modelId="{3D80474B-F3AF-46F8-99BD-F99A12C3EBFE}" type="pres">
      <dgm:prSet presAssocID="{17C6DA1F-87CE-4B6C-A3C1-95EBD4C81E8F}" presName="txSpace" presStyleCnt="0"/>
      <dgm:spPr/>
    </dgm:pt>
    <dgm:pt modelId="{DC2E112F-7E09-41B0-A5F8-3E7737C05A1A}" type="pres">
      <dgm:prSet presAssocID="{17C6DA1F-87CE-4B6C-A3C1-95EBD4C81E8F}" presName="desTx" presStyleLbl="revTx" presStyleIdx="1" presStyleCnt="4">
        <dgm:presLayoutVars/>
      </dgm:prSet>
      <dgm:spPr/>
    </dgm:pt>
    <dgm:pt modelId="{743B1BE2-09BB-4DAC-A340-BED523D6C62C}" type="pres">
      <dgm:prSet presAssocID="{1D743583-FEDE-4A3E-B671-6E5BE75D0A51}" presName="sibTrans" presStyleCnt="0"/>
      <dgm:spPr/>
    </dgm:pt>
    <dgm:pt modelId="{4C91915F-CEAC-449C-AA71-E8460A93C1E0}" type="pres">
      <dgm:prSet presAssocID="{3B2F9E55-8F65-4146-85B3-4C033958EC4E}" presName="compNode" presStyleCnt="0"/>
      <dgm:spPr/>
    </dgm:pt>
    <dgm:pt modelId="{51AA6D8E-7952-412E-BE98-EFA75EDB2934}" type="pres">
      <dgm:prSet presAssocID="{3B2F9E55-8F65-4146-85B3-4C033958EC4E}"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f"/>
        </a:ext>
      </dgm:extLst>
    </dgm:pt>
    <dgm:pt modelId="{5751A371-D237-4A83-84E3-9D3AC60E57AE}" type="pres">
      <dgm:prSet presAssocID="{3B2F9E55-8F65-4146-85B3-4C033958EC4E}" presName="iconSpace" presStyleCnt="0"/>
      <dgm:spPr/>
    </dgm:pt>
    <dgm:pt modelId="{EEFE5D88-F2E7-44BF-B075-829E3FB07D22}" type="pres">
      <dgm:prSet presAssocID="{3B2F9E55-8F65-4146-85B3-4C033958EC4E}" presName="parTx" presStyleLbl="revTx" presStyleIdx="2" presStyleCnt="4">
        <dgm:presLayoutVars>
          <dgm:chMax val="0"/>
          <dgm:chPref val="0"/>
        </dgm:presLayoutVars>
      </dgm:prSet>
      <dgm:spPr/>
    </dgm:pt>
    <dgm:pt modelId="{9A36900D-7680-4C21-8BEA-F30DE85FB8BE}" type="pres">
      <dgm:prSet presAssocID="{3B2F9E55-8F65-4146-85B3-4C033958EC4E}" presName="txSpace" presStyleCnt="0"/>
      <dgm:spPr/>
    </dgm:pt>
    <dgm:pt modelId="{D8993CF4-A12B-4A64-98C2-9CD66B212E1A}" type="pres">
      <dgm:prSet presAssocID="{3B2F9E55-8F65-4146-85B3-4C033958EC4E}" presName="desTx" presStyleLbl="revTx" presStyleIdx="3" presStyleCnt="4">
        <dgm:presLayoutVars/>
      </dgm:prSet>
      <dgm:spPr/>
    </dgm:pt>
  </dgm:ptLst>
  <dgm:cxnLst>
    <dgm:cxn modelId="{147AC600-568A-423A-96B5-4B34757219F8}" type="presOf" srcId="{73D5E3E7-B481-4C33-B94E-550C1908C1C3}" destId="{DC2E112F-7E09-41B0-A5F8-3E7737C05A1A}" srcOrd="0" destOrd="2" presId="urn:microsoft.com/office/officeart/2018/5/layout/CenteredIconLabelDescriptionList"/>
    <dgm:cxn modelId="{AABBA604-ABF9-43B3-9FC3-5BC5E073F6D4}" type="presOf" srcId="{75B4E309-6726-4F45-ACCD-87E049978D45}" destId="{DC2E112F-7E09-41B0-A5F8-3E7737C05A1A}" srcOrd="0" destOrd="3" presId="urn:microsoft.com/office/officeart/2018/5/layout/CenteredIconLabelDescriptionList"/>
    <dgm:cxn modelId="{E649CA05-736C-4DA2-8ED5-B787060DDE89}" srcId="{17C6DA1F-87CE-4B6C-A3C1-95EBD4C81E8F}" destId="{75B4E309-6726-4F45-ACCD-87E049978D45}" srcOrd="3" destOrd="0" parTransId="{C1B2564E-424C-413D-8E65-90B29B68306F}" sibTransId="{459026D0-03EA-4293-9905-487A6218EF6F}"/>
    <dgm:cxn modelId="{4C84C108-F38B-43BA-B483-EE3AE307E36C}" srcId="{17C6DA1F-87CE-4B6C-A3C1-95EBD4C81E8F}" destId="{73D5E3E7-B481-4C33-B94E-550C1908C1C3}" srcOrd="2" destOrd="0" parTransId="{F6BA89E8-A22D-4AD4-8375-FF063B144F49}" sibTransId="{D39010F6-0D72-43BA-A8F1-E715017B7518}"/>
    <dgm:cxn modelId="{9595DF09-5D0F-4604-8C8D-1D21874E1B79}" type="presOf" srcId="{2A874AB5-D03C-4AE9-A12B-8A47A013D3BB}" destId="{D8993CF4-A12B-4A64-98C2-9CD66B212E1A}" srcOrd="0" destOrd="0" presId="urn:microsoft.com/office/officeart/2018/5/layout/CenteredIconLabelDescriptionList"/>
    <dgm:cxn modelId="{8B04DE0B-7108-4212-B87F-7E673B465FCC}" type="presOf" srcId="{3B2F9E55-8F65-4146-85B3-4C033958EC4E}" destId="{EEFE5D88-F2E7-44BF-B075-829E3FB07D22}" srcOrd="0" destOrd="0" presId="urn:microsoft.com/office/officeart/2018/5/layout/CenteredIconLabelDescriptionList"/>
    <dgm:cxn modelId="{0E533D25-85E8-4B55-B295-B2D3E877322D}" type="presOf" srcId="{17C6DA1F-87CE-4B6C-A3C1-95EBD4C81E8F}" destId="{F925F68A-97F7-40F6-AB06-E9219F26834E}" srcOrd="0" destOrd="0" presId="urn:microsoft.com/office/officeart/2018/5/layout/CenteredIconLabelDescriptionList"/>
    <dgm:cxn modelId="{FB55D630-329D-480A-BE1D-129D27D39E94}" type="presOf" srcId="{16E7B4F9-2EC8-4F91-BBE0-4543A3BEF281}" destId="{DC2E112F-7E09-41B0-A5F8-3E7737C05A1A}" srcOrd="0" destOrd="1" presId="urn:microsoft.com/office/officeart/2018/5/layout/CenteredIconLabelDescriptionList"/>
    <dgm:cxn modelId="{4B303060-6795-4F9E-AA9C-03667886ECF0}" srcId="{3B2F9E55-8F65-4146-85B3-4C033958EC4E}" destId="{35489AA5-6A39-4693-A065-6FE83E8DBC71}" srcOrd="2" destOrd="0" parTransId="{8861608F-3C7C-4891-B456-B3774D1CA1D6}" sibTransId="{997A97BA-A086-4637-8345-EB20996C517B}"/>
    <dgm:cxn modelId="{1A247247-3089-4453-ACCA-2B5E08525794}" type="presOf" srcId="{DA2C5EBA-6CE9-42BC-89B7-B2B3AD28B75B}" destId="{DC2E112F-7E09-41B0-A5F8-3E7737C05A1A}" srcOrd="0" destOrd="0" presId="urn:microsoft.com/office/officeart/2018/5/layout/CenteredIconLabelDescriptionList"/>
    <dgm:cxn modelId="{8EB22878-9D61-4A2A-BDBA-1E3BAB6F1BC9}" type="presOf" srcId="{3EFB1E50-99A5-4AC4-9863-FFCED754FB2A}" destId="{D8993CF4-A12B-4A64-98C2-9CD66B212E1A}" srcOrd="0" destOrd="1" presId="urn:microsoft.com/office/officeart/2018/5/layout/CenteredIconLabelDescriptionList"/>
    <dgm:cxn modelId="{0B328179-CD85-4A48-B84D-C74BEAB14E00}" type="presOf" srcId="{4BE6776C-191B-49F2-B1A8-0915651BBA21}" destId="{5211F846-3D09-4B37-919A-73A874CA278A}" srcOrd="0" destOrd="0" presId="urn:microsoft.com/office/officeart/2018/5/layout/CenteredIconLabelDescriptionList"/>
    <dgm:cxn modelId="{E4D08F79-8CD5-474E-9D0A-A39F259C7080}" srcId="{4BE6776C-191B-49F2-B1A8-0915651BBA21}" destId="{3B2F9E55-8F65-4146-85B3-4C033958EC4E}" srcOrd="1" destOrd="0" parTransId="{ED7B6467-9B8F-4147-958A-DDEA5A264939}" sibTransId="{4ECE688D-0071-48EE-B795-65226D334D9A}"/>
    <dgm:cxn modelId="{303E747C-4E9A-4D72-920B-046FCA397AD2}" type="presOf" srcId="{35489AA5-6A39-4693-A065-6FE83E8DBC71}" destId="{D8993CF4-A12B-4A64-98C2-9CD66B212E1A}" srcOrd="0" destOrd="2" presId="urn:microsoft.com/office/officeart/2018/5/layout/CenteredIconLabelDescriptionList"/>
    <dgm:cxn modelId="{7E76B48D-8662-4C3D-95C5-900B47CBE081}" srcId="{3B2F9E55-8F65-4146-85B3-4C033958EC4E}" destId="{D93B46DC-B93C-4E09-ACC0-8284062BB7A9}" srcOrd="3" destOrd="0" parTransId="{B7CAB68F-63F5-4CBF-95E7-952C6BBB80B3}" sibTransId="{70809D8C-8136-4F70-A9B3-18C4716AC2A9}"/>
    <dgm:cxn modelId="{CCA32691-28C3-469A-9104-FE47340E9B98}" srcId="{17C6DA1F-87CE-4B6C-A3C1-95EBD4C81E8F}" destId="{DA2C5EBA-6CE9-42BC-89B7-B2B3AD28B75B}" srcOrd="0" destOrd="0" parTransId="{6D3930C7-FDE4-428E-9E6F-081E2A0260F4}" sibTransId="{B0AE8DE6-2CB0-444F-A85F-BB9FFBFA80F9}"/>
    <dgm:cxn modelId="{0DF0EA9F-96E0-410B-AC41-0184DB28EB0B}" srcId="{3B2F9E55-8F65-4146-85B3-4C033958EC4E}" destId="{3EFB1E50-99A5-4AC4-9863-FFCED754FB2A}" srcOrd="1" destOrd="0" parTransId="{74A7B77E-9EB0-4A4F-8C0E-C7D02C6321C1}" sibTransId="{9BC2A39B-75B1-4484-96A6-B98F21DC9F10}"/>
    <dgm:cxn modelId="{A54EC9A3-AB5C-4A02-8858-1989D15F34CD}" srcId="{4BE6776C-191B-49F2-B1A8-0915651BBA21}" destId="{17C6DA1F-87CE-4B6C-A3C1-95EBD4C81E8F}" srcOrd="0" destOrd="0" parTransId="{696601DD-AA5E-4A78-BD86-FAE2E6D007DB}" sibTransId="{1D743583-FEDE-4A3E-B671-6E5BE75D0A51}"/>
    <dgm:cxn modelId="{FCDC0CC0-8D1D-4274-B061-6EFE95C57B08}" srcId="{17C6DA1F-87CE-4B6C-A3C1-95EBD4C81E8F}" destId="{16E7B4F9-2EC8-4F91-BBE0-4543A3BEF281}" srcOrd="1" destOrd="0" parTransId="{73804A6F-06FF-404F-8CCB-A47103E2D888}" sibTransId="{26E43D53-D83B-4BBA-BC94-850CB235D411}"/>
    <dgm:cxn modelId="{CC0B65C3-7026-488E-8F27-881CED457A0D}" type="presOf" srcId="{D93B46DC-B93C-4E09-ACC0-8284062BB7A9}" destId="{D8993CF4-A12B-4A64-98C2-9CD66B212E1A}" srcOrd="0" destOrd="3" presId="urn:microsoft.com/office/officeart/2018/5/layout/CenteredIconLabelDescriptionList"/>
    <dgm:cxn modelId="{1876EDD7-CB67-432D-BB74-4FE4D15890AA}" srcId="{3B2F9E55-8F65-4146-85B3-4C033958EC4E}" destId="{2A874AB5-D03C-4AE9-A12B-8A47A013D3BB}" srcOrd="0" destOrd="0" parTransId="{2A0FA0F8-2F48-4B06-B6DC-EA1EAC1BE5F6}" sibTransId="{983F711B-1089-4DD7-B7CB-7C6E4403CD5E}"/>
    <dgm:cxn modelId="{D0F56C66-F26B-4A09-AD58-5ABAE798E1F9}" type="presParOf" srcId="{5211F846-3D09-4B37-919A-73A874CA278A}" destId="{4B2242F9-AEDA-4D66-9AEC-92B2C03081A3}" srcOrd="0" destOrd="0" presId="urn:microsoft.com/office/officeart/2018/5/layout/CenteredIconLabelDescriptionList"/>
    <dgm:cxn modelId="{2D92B74C-A315-4F98-B618-8B8744708CE5}" type="presParOf" srcId="{4B2242F9-AEDA-4D66-9AEC-92B2C03081A3}" destId="{8C36B9B5-A0D8-4F4A-8E0B-9B924C9C8FEA}" srcOrd="0" destOrd="0" presId="urn:microsoft.com/office/officeart/2018/5/layout/CenteredIconLabelDescriptionList"/>
    <dgm:cxn modelId="{A75FB711-A381-42C9-A477-147D1D5FBED4}" type="presParOf" srcId="{4B2242F9-AEDA-4D66-9AEC-92B2C03081A3}" destId="{DB623B32-1904-4C27-9D08-3AA8ABB1E72E}" srcOrd="1" destOrd="0" presId="urn:microsoft.com/office/officeart/2018/5/layout/CenteredIconLabelDescriptionList"/>
    <dgm:cxn modelId="{003504E9-7380-41A5-AFFA-250576700A74}" type="presParOf" srcId="{4B2242F9-AEDA-4D66-9AEC-92B2C03081A3}" destId="{F925F68A-97F7-40F6-AB06-E9219F26834E}" srcOrd="2" destOrd="0" presId="urn:microsoft.com/office/officeart/2018/5/layout/CenteredIconLabelDescriptionList"/>
    <dgm:cxn modelId="{CE5AB15F-C5A5-4977-B0FE-88733FF14209}" type="presParOf" srcId="{4B2242F9-AEDA-4D66-9AEC-92B2C03081A3}" destId="{3D80474B-F3AF-46F8-99BD-F99A12C3EBFE}" srcOrd="3" destOrd="0" presId="urn:microsoft.com/office/officeart/2018/5/layout/CenteredIconLabelDescriptionList"/>
    <dgm:cxn modelId="{05154474-16D2-4EFC-85F7-EA177990226F}" type="presParOf" srcId="{4B2242F9-AEDA-4D66-9AEC-92B2C03081A3}" destId="{DC2E112F-7E09-41B0-A5F8-3E7737C05A1A}" srcOrd="4" destOrd="0" presId="urn:microsoft.com/office/officeart/2018/5/layout/CenteredIconLabelDescriptionList"/>
    <dgm:cxn modelId="{52FB07C8-D5E6-43A7-9582-1940A7A14DAD}" type="presParOf" srcId="{5211F846-3D09-4B37-919A-73A874CA278A}" destId="{743B1BE2-09BB-4DAC-A340-BED523D6C62C}" srcOrd="1" destOrd="0" presId="urn:microsoft.com/office/officeart/2018/5/layout/CenteredIconLabelDescriptionList"/>
    <dgm:cxn modelId="{6042794C-6887-482E-80C7-5F93CCCE7216}" type="presParOf" srcId="{5211F846-3D09-4B37-919A-73A874CA278A}" destId="{4C91915F-CEAC-449C-AA71-E8460A93C1E0}" srcOrd="2" destOrd="0" presId="urn:microsoft.com/office/officeart/2018/5/layout/CenteredIconLabelDescriptionList"/>
    <dgm:cxn modelId="{B2EFDE66-79D0-409B-A90C-1EF4A56817FB}" type="presParOf" srcId="{4C91915F-CEAC-449C-AA71-E8460A93C1E0}" destId="{51AA6D8E-7952-412E-BE98-EFA75EDB2934}" srcOrd="0" destOrd="0" presId="urn:microsoft.com/office/officeart/2018/5/layout/CenteredIconLabelDescriptionList"/>
    <dgm:cxn modelId="{0932C2D9-62FC-4E06-82A0-CE8D14C2C1A1}" type="presParOf" srcId="{4C91915F-CEAC-449C-AA71-E8460A93C1E0}" destId="{5751A371-D237-4A83-84E3-9D3AC60E57AE}" srcOrd="1" destOrd="0" presId="urn:microsoft.com/office/officeart/2018/5/layout/CenteredIconLabelDescriptionList"/>
    <dgm:cxn modelId="{C31F50B4-21EA-4DFD-8F29-5529B54AEFAB}" type="presParOf" srcId="{4C91915F-CEAC-449C-AA71-E8460A93C1E0}" destId="{EEFE5D88-F2E7-44BF-B075-829E3FB07D22}" srcOrd="2" destOrd="0" presId="urn:microsoft.com/office/officeart/2018/5/layout/CenteredIconLabelDescriptionList"/>
    <dgm:cxn modelId="{7808D0FA-D740-4E0C-9B39-70AB787B99AD}" type="presParOf" srcId="{4C91915F-CEAC-449C-AA71-E8460A93C1E0}" destId="{9A36900D-7680-4C21-8BEA-F30DE85FB8BE}" srcOrd="3" destOrd="0" presId="urn:microsoft.com/office/officeart/2018/5/layout/CenteredIconLabelDescriptionList"/>
    <dgm:cxn modelId="{FF909996-F3A3-46DA-AF32-020798156DDE}" type="presParOf" srcId="{4C91915F-CEAC-449C-AA71-E8460A93C1E0}" destId="{D8993CF4-A12B-4A64-98C2-9CD66B212E1A}"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725E10-B199-4C23-8CAB-8F27178B380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486A1499-B919-4C8C-A992-75FC11940945}">
      <dgm:prSet phldrT="[Text]"/>
      <dgm:spPr/>
      <dgm:t>
        <a:bodyPr/>
        <a:lstStyle/>
        <a:p>
          <a:r>
            <a:rPr lang="en-IN" dirty="0"/>
            <a:t>Quality</a:t>
          </a:r>
        </a:p>
      </dgm:t>
    </dgm:pt>
    <dgm:pt modelId="{270C92BA-CC0D-45CD-A281-7F64C5F1AAF3}" type="parTrans" cxnId="{016A5960-8A1B-4420-B659-ECD679C58111}">
      <dgm:prSet/>
      <dgm:spPr/>
      <dgm:t>
        <a:bodyPr/>
        <a:lstStyle/>
        <a:p>
          <a:endParaRPr lang="en-IN"/>
        </a:p>
      </dgm:t>
    </dgm:pt>
    <dgm:pt modelId="{2BAAE8E8-418B-45E4-9DE0-82CAE24640F0}" type="sibTrans" cxnId="{016A5960-8A1B-4420-B659-ECD679C58111}">
      <dgm:prSet/>
      <dgm:spPr/>
      <dgm:t>
        <a:bodyPr/>
        <a:lstStyle/>
        <a:p>
          <a:endParaRPr lang="en-IN"/>
        </a:p>
      </dgm:t>
    </dgm:pt>
    <dgm:pt modelId="{9EAB9A41-B4AA-44AD-89D8-DAB19D6812A1}">
      <dgm:prSet phldrT="[Text]"/>
      <dgm:spPr/>
      <dgm:t>
        <a:bodyPr/>
        <a:lstStyle/>
        <a:p>
          <a:r>
            <a:rPr lang="en-IN" dirty="0"/>
            <a:t>Improper raw materials to cook food </a:t>
          </a:r>
        </a:p>
      </dgm:t>
    </dgm:pt>
    <dgm:pt modelId="{A4C4A672-7B39-4E76-A85B-F0ECE08DD93F}" type="parTrans" cxnId="{9A60A8C0-2632-46C8-9B31-F15557192A00}">
      <dgm:prSet/>
      <dgm:spPr/>
      <dgm:t>
        <a:bodyPr/>
        <a:lstStyle/>
        <a:p>
          <a:endParaRPr lang="en-IN"/>
        </a:p>
      </dgm:t>
    </dgm:pt>
    <dgm:pt modelId="{7DF944AF-93A5-456F-A9A1-FB8419BA4393}" type="sibTrans" cxnId="{9A60A8C0-2632-46C8-9B31-F15557192A00}">
      <dgm:prSet/>
      <dgm:spPr/>
      <dgm:t>
        <a:bodyPr/>
        <a:lstStyle/>
        <a:p>
          <a:endParaRPr lang="en-IN"/>
        </a:p>
      </dgm:t>
    </dgm:pt>
    <dgm:pt modelId="{0249EAB6-EFCD-4682-AD05-D2619554A4D5}">
      <dgm:prSet phldrT="[Text]"/>
      <dgm:spPr/>
      <dgm:t>
        <a:bodyPr/>
        <a:lstStyle/>
        <a:p>
          <a:r>
            <a:rPr lang="en-IN" dirty="0"/>
            <a:t>Focus more on presentation rather than taste</a:t>
          </a:r>
        </a:p>
      </dgm:t>
    </dgm:pt>
    <dgm:pt modelId="{797AE1F0-DCB3-4B94-856E-0B550CAEB5DC}" type="parTrans" cxnId="{5784C98D-55EA-4E2A-96DD-B51DCC56691E}">
      <dgm:prSet/>
      <dgm:spPr/>
      <dgm:t>
        <a:bodyPr/>
        <a:lstStyle/>
        <a:p>
          <a:endParaRPr lang="en-IN"/>
        </a:p>
      </dgm:t>
    </dgm:pt>
    <dgm:pt modelId="{D612B04E-8C39-47F3-8F21-0440E0F9C212}" type="sibTrans" cxnId="{5784C98D-55EA-4E2A-96DD-B51DCC56691E}">
      <dgm:prSet/>
      <dgm:spPr/>
      <dgm:t>
        <a:bodyPr/>
        <a:lstStyle/>
        <a:p>
          <a:endParaRPr lang="en-IN"/>
        </a:p>
      </dgm:t>
    </dgm:pt>
    <dgm:pt modelId="{6177EA46-6BED-4057-87EE-16AB2E289307}">
      <dgm:prSet phldrT="[Text]"/>
      <dgm:spPr/>
      <dgm:t>
        <a:bodyPr/>
        <a:lstStyle/>
        <a:p>
          <a:r>
            <a:rPr lang="en-IN" dirty="0"/>
            <a:t>Price</a:t>
          </a:r>
        </a:p>
      </dgm:t>
    </dgm:pt>
    <dgm:pt modelId="{AA953100-EF47-45DD-BA56-A520FBB87BD0}" type="parTrans" cxnId="{3AE6DF6F-3083-4D3A-AB7B-59D245C30CB6}">
      <dgm:prSet/>
      <dgm:spPr/>
      <dgm:t>
        <a:bodyPr/>
        <a:lstStyle/>
        <a:p>
          <a:endParaRPr lang="en-IN"/>
        </a:p>
      </dgm:t>
    </dgm:pt>
    <dgm:pt modelId="{87580258-411D-480D-83C2-BF81E9BE296D}" type="sibTrans" cxnId="{3AE6DF6F-3083-4D3A-AB7B-59D245C30CB6}">
      <dgm:prSet/>
      <dgm:spPr/>
      <dgm:t>
        <a:bodyPr/>
        <a:lstStyle/>
        <a:p>
          <a:endParaRPr lang="en-IN"/>
        </a:p>
      </dgm:t>
    </dgm:pt>
    <dgm:pt modelId="{FD55CEE4-9798-439A-A460-111C9C2CF2B2}">
      <dgm:prSet phldrT="[Text]"/>
      <dgm:spPr/>
      <dgm:t>
        <a:bodyPr/>
        <a:lstStyle/>
        <a:p>
          <a:r>
            <a:rPr lang="en-IN" dirty="0"/>
            <a:t>Over-priced as small quantity of food is provided to the customers</a:t>
          </a:r>
        </a:p>
      </dgm:t>
    </dgm:pt>
    <dgm:pt modelId="{6CA7F46B-3BB1-42E3-990D-0715691AE6F4}" type="parTrans" cxnId="{D342C48E-6154-4BA9-8F12-E8A70BF5FD14}">
      <dgm:prSet/>
      <dgm:spPr/>
      <dgm:t>
        <a:bodyPr/>
        <a:lstStyle/>
        <a:p>
          <a:endParaRPr lang="en-IN"/>
        </a:p>
      </dgm:t>
    </dgm:pt>
    <dgm:pt modelId="{F18D1B4F-DC97-4649-873A-F5C58D13CA4F}" type="sibTrans" cxnId="{D342C48E-6154-4BA9-8F12-E8A70BF5FD14}">
      <dgm:prSet/>
      <dgm:spPr/>
      <dgm:t>
        <a:bodyPr/>
        <a:lstStyle/>
        <a:p>
          <a:endParaRPr lang="en-IN"/>
        </a:p>
      </dgm:t>
    </dgm:pt>
    <dgm:pt modelId="{9D368600-0249-4348-A303-601584E51936}">
      <dgm:prSet phldrT="[Text]"/>
      <dgm:spPr/>
      <dgm:t>
        <a:bodyPr/>
        <a:lstStyle/>
        <a:p>
          <a:r>
            <a:rPr lang="en-IN" dirty="0"/>
            <a:t>Unable to match the expectation of the customer spending</a:t>
          </a:r>
        </a:p>
      </dgm:t>
    </dgm:pt>
    <dgm:pt modelId="{C5E5CD0F-7C0F-46E8-9D23-1A6B5AF47113}" type="parTrans" cxnId="{F21D5B6B-1FF7-4D89-9DBF-11E4E7034561}">
      <dgm:prSet/>
      <dgm:spPr/>
      <dgm:t>
        <a:bodyPr/>
        <a:lstStyle/>
        <a:p>
          <a:endParaRPr lang="en-IN"/>
        </a:p>
      </dgm:t>
    </dgm:pt>
    <dgm:pt modelId="{B2D7FBFA-F111-435C-BB39-3DFDB4E07668}" type="sibTrans" cxnId="{F21D5B6B-1FF7-4D89-9DBF-11E4E7034561}">
      <dgm:prSet/>
      <dgm:spPr/>
      <dgm:t>
        <a:bodyPr/>
        <a:lstStyle/>
        <a:p>
          <a:endParaRPr lang="en-IN"/>
        </a:p>
      </dgm:t>
    </dgm:pt>
    <dgm:pt modelId="{824B6A85-3704-42C1-9887-1E32F1137788}">
      <dgm:prSet phldrT="[Text]"/>
      <dgm:spPr/>
      <dgm:t>
        <a:bodyPr/>
        <a:lstStyle/>
        <a:p>
          <a:r>
            <a:rPr lang="en-IN" dirty="0"/>
            <a:t>Absence of authentic biryani flavours</a:t>
          </a:r>
        </a:p>
      </dgm:t>
    </dgm:pt>
    <dgm:pt modelId="{EEBBAE4D-BB71-4621-85C4-98ED95F0939A}" type="parTrans" cxnId="{EDAE6BCC-6CF5-4AE6-BB95-83A52FE2E126}">
      <dgm:prSet/>
      <dgm:spPr/>
      <dgm:t>
        <a:bodyPr/>
        <a:lstStyle/>
        <a:p>
          <a:endParaRPr lang="en-IN"/>
        </a:p>
      </dgm:t>
    </dgm:pt>
    <dgm:pt modelId="{EBF2F426-BA8F-4A19-8523-716454DBF966}" type="sibTrans" cxnId="{EDAE6BCC-6CF5-4AE6-BB95-83A52FE2E126}">
      <dgm:prSet/>
      <dgm:spPr/>
      <dgm:t>
        <a:bodyPr/>
        <a:lstStyle/>
        <a:p>
          <a:endParaRPr lang="en-IN"/>
        </a:p>
      </dgm:t>
    </dgm:pt>
    <dgm:pt modelId="{3F915AC2-E700-416D-8059-26C8C3B3E2F5}">
      <dgm:prSet phldrT="[Text]"/>
      <dgm:spPr/>
      <dgm:t>
        <a:bodyPr/>
        <a:lstStyle/>
        <a:p>
          <a:r>
            <a:rPr lang="en-IN" dirty="0"/>
            <a:t>Spending too much on food packaging</a:t>
          </a:r>
        </a:p>
      </dgm:t>
    </dgm:pt>
    <dgm:pt modelId="{A645B752-40D4-4CD6-A116-BB1D25AFC08F}" type="parTrans" cxnId="{A3D3B89B-144E-494E-AB02-B4A732047984}">
      <dgm:prSet/>
      <dgm:spPr/>
      <dgm:t>
        <a:bodyPr/>
        <a:lstStyle/>
        <a:p>
          <a:endParaRPr lang="en-IN"/>
        </a:p>
      </dgm:t>
    </dgm:pt>
    <dgm:pt modelId="{BD90318A-3332-45E0-8CE7-4FFCFF1B7F8A}" type="sibTrans" cxnId="{A3D3B89B-144E-494E-AB02-B4A732047984}">
      <dgm:prSet/>
      <dgm:spPr/>
      <dgm:t>
        <a:bodyPr/>
        <a:lstStyle/>
        <a:p>
          <a:endParaRPr lang="en-IN"/>
        </a:p>
      </dgm:t>
    </dgm:pt>
    <dgm:pt modelId="{EC33558D-525F-4D84-8C05-A9BDBEBF12E0}">
      <dgm:prSet phldrT="[Text]"/>
      <dgm:spPr/>
      <dgm:t>
        <a:bodyPr/>
        <a:lstStyle/>
        <a:p>
          <a:r>
            <a:rPr lang="en-US" dirty="0"/>
            <a:t>Delay in delivery</a:t>
          </a:r>
          <a:endParaRPr lang="en-IN" dirty="0"/>
        </a:p>
      </dgm:t>
    </dgm:pt>
    <dgm:pt modelId="{EB4CCE97-D05A-480A-B24C-5A8F93C2D4B4}" type="parTrans" cxnId="{BEBD44B3-9D02-439B-A8F4-FF3C1B90753A}">
      <dgm:prSet/>
      <dgm:spPr/>
      <dgm:t>
        <a:bodyPr/>
        <a:lstStyle/>
        <a:p>
          <a:endParaRPr lang="en-IN"/>
        </a:p>
      </dgm:t>
    </dgm:pt>
    <dgm:pt modelId="{2EF2E7EA-2254-4397-897F-752E0435E125}" type="sibTrans" cxnId="{BEBD44B3-9D02-439B-A8F4-FF3C1B90753A}">
      <dgm:prSet/>
      <dgm:spPr/>
      <dgm:t>
        <a:bodyPr/>
        <a:lstStyle/>
        <a:p>
          <a:endParaRPr lang="en-IN"/>
        </a:p>
      </dgm:t>
    </dgm:pt>
    <dgm:pt modelId="{669CA40D-9961-498B-8CB6-F55A74EE0DD8}" type="pres">
      <dgm:prSet presAssocID="{49725E10-B199-4C23-8CAB-8F27178B380A}" presName="Name0" presStyleCnt="0">
        <dgm:presLayoutVars>
          <dgm:dir/>
          <dgm:animLvl val="lvl"/>
          <dgm:resizeHandles/>
        </dgm:presLayoutVars>
      </dgm:prSet>
      <dgm:spPr/>
    </dgm:pt>
    <dgm:pt modelId="{480684F0-2F6C-40F6-8A56-FED3A866B555}" type="pres">
      <dgm:prSet presAssocID="{486A1499-B919-4C8C-A992-75FC11940945}" presName="linNode" presStyleCnt="0"/>
      <dgm:spPr/>
    </dgm:pt>
    <dgm:pt modelId="{50648E1B-BF0F-42B2-8D57-0D833C8B1512}" type="pres">
      <dgm:prSet presAssocID="{486A1499-B919-4C8C-A992-75FC11940945}" presName="parentShp" presStyleLbl="node1" presStyleIdx="0" presStyleCnt="2">
        <dgm:presLayoutVars>
          <dgm:bulletEnabled val="1"/>
        </dgm:presLayoutVars>
      </dgm:prSet>
      <dgm:spPr/>
    </dgm:pt>
    <dgm:pt modelId="{58BF48A7-C9B9-49E4-82B8-C4C9B4A496C7}" type="pres">
      <dgm:prSet presAssocID="{486A1499-B919-4C8C-A992-75FC11940945}" presName="childShp" presStyleLbl="bgAccFollowNode1" presStyleIdx="0" presStyleCnt="2">
        <dgm:presLayoutVars>
          <dgm:bulletEnabled val="1"/>
        </dgm:presLayoutVars>
      </dgm:prSet>
      <dgm:spPr/>
    </dgm:pt>
    <dgm:pt modelId="{916F688D-2DDE-4A55-BD12-F6057E9D5924}" type="pres">
      <dgm:prSet presAssocID="{2BAAE8E8-418B-45E4-9DE0-82CAE24640F0}" presName="spacing" presStyleCnt="0"/>
      <dgm:spPr/>
    </dgm:pt>
    <dgm:pt modelId="{1084175B-A6CF-471A-95B3-EB4C76B3854F}" type="pres">
      <dgm:prSet presAssocID="{6177EA46-6BED-4057-87EE-16AB2E289307}" presName="linNode" presStyleCnt="0"/>
      <dgm:spPr/>
    </dgm:pt>
    <dgm:pt modelId="{BDAC0A00-77CA-41F2-A541-41C1173CC185}" type="pres">
      <dgm:prSet presAssocID="{6177EA46-6BED-4057-87EE-16AB2E289307}" presName="parentShp" presStyleLbl="node1" presStyleIdx="1" presStyleCnt="2" custLinFactNeighborX="-34" custLinFactNeighborY="1297">
        <dgm:presLayoutVars>
          <dgm:bulletEnabled val="1"/>
        </dgm:presLayoutVars>
      </dgm:prSet>
      <dgm:spPr/>
    </dgm:pt>
    <dgm:pt modelId="{2D2F33F6-164E-4AB9-9674-5BDEEF804571}" type="pres">
      <dgm:prSet presAssocID="{6177EA46-6BED-4057-87EE-16AB2E289307}" presName="childShp" presStyleLbl="bgAccFollowNode1" presStyleIdx="1" presStyleCnt="2">
        <dgm:presLayoutVars>
          <dgm:bulletEnabled val="1"/>
        </dgm:presLayoutVars>
      </dgm:prSet>
      <dgm:spPr/>
    </dgm:pt>
  </dgm:ptLst>
  <dgm:cxnLst>
    <dgm:cxn modelId="{C9A1AD0E-8983-4367-A32D-181B8032395B}" type="presOf" srcId="{486A1499-B919-4C8C-A992-75FC11940945}" destId="{50648E1B-BF0F-42B2-8D57-0D833C8B1512}" srcOrd="0" destOrd="0" presId="urn:microsoft.com/office/officeart/2005/8/layout/vList6"/>
    <dgm:cxn modelId="{016A5960-8A1B-4420-B659-ECD679C58111}" srcId="{49725E10-B199-4C23-8CAB-8F27178B380A}" destId="{486A1499-B919-4C8C-A992-75FC11940945}" srcOrd="0" destOrd="0" parTransId="{270C92BA-CC0D-45CD-A281-7F64C5F1AAF3}" sibTransId="{2BAAE8E8-418B-45E4-9DE0-82CAE24640F0}"/>
    <dgm:cxn modelId="{08A8A066-4A19-43E5-9B76-E2C431B3989A}" type="presOf" srcId="{49725E10-B199-4C23-8CAB-8F27178B380A}" destId="{669CA40D-9961-498B-8CB6-F55A74EE0DD8}" srcOrd="0" destOrd="0" presId="urn:microsoft.com/office/officeart/2005/8/layout/vList6"/>
    <dgm:cxn modelId="{0F3A564A-6535-4E73-ADD6-580BF1D0595F}" type="presOf" srcId="{EC33558D-525F-4D84-8C05-A9BDBEBF12E0}" destId="{58BF48A7-C9B9-49E4-82B8-C4C9B4A496C7}" srcOrd="0" destOrd="3" presId="urn:microsoft.com/office/officeart/2005/8/layout/vList6"/>
    <dgm:cxn modelId="{F21D5B6B-1FF7-4D89-9DBF-11E4E7034561}" srcId="{6177EA46-6BED-4057-87EE-16AB2E289307}" destId="{9D368600-0249-4348-A303-601584E51936}" srcOrd="2" destOrd="0" parTransId="{C5E5CD0F-7C0F-46E8-9D23-1A6B5AF47113}" sibTransId="{B2D7FBFA-F111-435C-BB39-3DFDB4E07668}"/>
    <dgm:cxn modelId="{4B32096D-D40A-4148-8807-63D74CF0DCDE}" type="presOf" srcId="{824B6A85-3704-42C1-9887-1E32F1137788}" destId="{58BF48A7-C9B9-49E4-82B8-C4C9B4A496C7}" srcOrd="0" destOrd="2" presId="urn:microsoft.com/office/officeart/2005/8/layout/vList6"/>
    <dgm:cxn modelId="{3AE6DF6F-3083-4D3A-AB7B-59D245C30CB6}" srcId="{49725E10-B199-4C23-8CAB-8F27178B380A}" destId="{6177EA46-6BED-4057-87EE-16AB2E289307}" srcOrd="1" destOrd="0" parTransId="{AA953100-EF47-45DD-BA56-A520FBB87BD0}" sibTransId="{87580258-411D-480D-83C2-BF81E9BE296D}"/>
    <dgm:cxn modelId="{5784C98D-55EA-4E2A-96DD-B51DCC56691E}" srcId="{486A1499-B919-4C8C-A992-75FC11940945}" destId="{0249EAB6-EFCD-4682-AD05-D2619554A4D5}" srcOrd="1" destOrd="0" parTransId="{797AE1F0-DCB3-4B94-856E-0B550CAEB5DC}" sibTransId="{D612B04E-8C39-47F3-8F21-0440E0F9C212}"/>
    <dgm:cxn modelId="{D342C48E-6154-4BA9-8F12-E8A70BF5FD14}" srcId="{6177EA46-6BED-4057-87EE-16AB2E289307}" destId="{FD55CEE4-9798-439A-A460-111C9C2CF2B2}" srcOrd="0" destOrd="0" parTransId="{6CA7F46B-3BB1-42E3-990D-0715691AE6F4}" sibTransId="{F18D1B4F-DC97-4649-873A-F5C58D13CA4F}"/>
    <dgm:cxn modelId="{A3D3B89B-144E-494E-AB02-B4A732047984}" srcId="{6177EA46-6BED-4057-87EE-16AB2E289307}" destId="{3F915AC2-E700-416D-8059-26C8C3B3E2F5}" srcOrd="1" destOrd="0" parTransId="{A645B752-40D4-4CD6-A116-BB1D25AFC08F}" sibTransId="{BD90318A-3332-45E0-8CE7-4FFCFF1B7F8A}"/>
    <dgm:cxn modelId="{4834579F-DD67-454F-A715-CCBDC183F4E6}" type="presOf" srcId="{0249EAB6-EFCD-4682-AD05-D2619554A4D5}" destId="{58BF48A7-C9B9-49E4-82B8-C4C9B4A496C7}" srcOrd="0" destOrd="1" presId="urn:microsoft.com/office/officeart/2005/8/layout/vList6"/>
    <dgm:cxn modelId="{9C6065A9-FE3D-496E-97C6-2346A8F831F7}" type="presOf" srcId="{9EAB9A41-B4AA-44AD-89D8-DAB19D6812A1}" destId="{58BF48A7-C9B9-49E4-82B8-C4C9B4A496C7}" srcOrd="0" destOrd="0" presId="urn:microsoft.com/office/officeart/2005/8/layout/vList6"/>
    <dgm:cxn modelId="{B0DD89AC-A132-42B3-9356-65ABDCB1D3DD}" type="presOf" srcId="{6177EA46-6BED-4057-87EE-16AB2E289307}" destId="{BDAC0A00-77CA-41F2-A541-41C1173CC185}" srcOrd="0" destOrd="0" presId="urn:microsoft.com/office/officeart/2005/8/layout/vList6"/>
    <dgm:cxn modelId="{BCA5DBAC-86B9-49BE-9312-926900B62CEE}" type="presOf" srcId="{3F915AC2-E700-416D-8059-26C8C3B3E2F5}" destId="{2D2F33F6-164E-4AB9-9674-5BDEEF804571}" srcOrd="0" destOrd="1" presId="urn:microsoft.com/office/officeart/2005/8/layout/vList6"/>
    <dgm:cxn modelId="{BEBD44B3-9D02-439B-A8F4-FF3C1B90753A}" srcId="{486A1499-B919-4C8C-A992-75FC11940945}" destId="{EC33558D-525F-4D84-8C05-A9BDBEBF12E0}" srcOrd="3" destOrd="0" parTransId="{EB4CCE97-D05A-480A-B24C-5A8F93C2D4B4}" sibTransId="{2EF2E7EA-2254-4397-897F-752E0435E125}"/>
    <dgm:cxn modelId="{9A60A8C0-2632-46C8-9B31-F15557192A00}" srcId="{486A1499-B919-4C8C-A992-75FC11940945}" destId="{9EAB9A41-B4AA-44AD-89D8-DAB19D6812A1}" srcOrd="0" destOrd="0" parTransId="{A4C4A672-7B39-4E76-A85B-F0ECE08DD93F}" sibTransId="{7DF944AF-93A5-456F-A9A1-FB8419BA4393}"/>
    <dgm:cxn modelId="{EDAE6BCC-6CF5-4AE6-BB95-83A52FE2E126}" srcId="{486A1499-B919-4C8C-A992-75FC11940945}" destId="{824B6A85-3704-42C1-9887-1E32F1137788}" srcOrd="2" destOrd="0" parTransId="{EEBBAE4D-BB71-4621-85C4-98ED95F0939A}" sibTransId="{EBF2F426-BA8F-4A19-8523-716454DBF966}"/>
    <dgm:cxn modelId="{A10F4BCF-1AEE-4BF0-B072-FD034D54BE86}" type="presOf" srcId="{FD55CEE4-9798-439A-A460-111C9C2CF2B2}" destId="{2D2F33F6-164E-4AB9-9674-5BDEEF804571}" srcOrd="0" destOrd="0" presId="urn:microsoft.com/office/officeart/2005/8/layout/vList6"/>
    <dgm:cxn modelId="{907A08D8-AEF0-4229-8FEF-D55A0470D635}" type="presOf" srcId="{9D368600-0249-4348-A303-601584E51936}" destId="{2D2F33F6-164E-4AB9-9674-5BDEEF804571}" srcOrd="0" destOrd="2" presId="urn:microsoft.com/office/officeart/2005/8/layout/vList6"/>
    <dgm:cxn modelId="{F92E65E1-F52A-4432-80A0-83201C1E7C76}" type="presParOf" srcId="{669CA40D-9961-498B-8CB6-F55A74EE0DD8}" destId="{480684F0-2F6C-40F6-8A56-FED3A866B555}" srcOrd="0" destOrd="0" presId="urn:microsoft.com/office/officeart/2005/8/layout/vList6"/>
    <dgm:cxn modelId="{A3D845FE-CC78-4148-9169-F61AEAC45E2B}" type="presParOf" srcId="{480684F0-2F6C-40F6-8A56-FED3A866B555}" destId="{50648E1B-BF0F-42B2-8D57-0D833C8B1512}" srcOrd="0" destOrd="0" presId="urn:microsoft.com/office/officeart/2005/8/layout/vList6"/>
    <dgm:cxn modelId="{FB04B435-CD84-4593-982D-A2A1C77D679F}" type="presParOf" srcId="{480684F0-2F6C-40F6-8A56-FED3A866B555}" destId="{58BF48A7-C9B9-49E4-82B8-C4C9B4A496C7}" srcOrd="1" destOrd="0" presId="urn:microsoft.com/office/officeart/2005/8/layout/vList6"/>
    <dgm:cxn modelId="{5B2DE1FB-47E5-40CD-9284-ACFDDB122809}" type="presParOf" srcId="{669CA40D-9961-498B-8CB6-F55A74EE0DD8}" destId="{916F688D-2DDE-4A55-BD12-F6057E9D5924}" srcOrd="1" destOrd="0" presId="urn:microsoft.com/office/officeart/2005/8/layout/vList6"/>
    <dgm:cxn modelId="{663703DE-CBF8-4DB5-BAE1-A6C48EE9FCCF}" type="presParOf" srcId="{669CA40D-9961-498B-8CB6-F55A74EE0DD8}" destId="{1084175B-A6CF-471A-95B3-EB4C76B3854F}" srcOrd="2" destOrd="0" presId="urn:microsoft.com/office/officeart/2005/8/layout/vList6"/>
    <dgm:cxn modelId="{327DF042-AC9C-4F3D-8531-3DB246BE5077}" type="presParOf" srcId="{1084175B-A6CF-471A-95B3-EB4C76B3854F}" destId="{BDAC0A00-77CA-41F2-A541-41C1173CC185}" srcOrd="0" destOrd="0" presId="urn:microsoft.com/office/officeart/2005/8/layout/vList6"/>
    <dgm:cxn modelId="{FEF47BAD-DA00-4BDF-89B0-99E9B1E36831}" type="presParOf" srcId="{1084175B-A6CF-471A-95B3-EB4C76B3854F}" destId="{2D2F33F6-164E-4AB9-9674-5BDEEF804571}"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F493BC6-51A8-4E10-BA8E-0C79D29DDE11}" type="doc">
      <dgm:prSet loTypeId="urn:microsoft.com/office/officeart/2005/8/layout/matrix2" loCatId="matrix" qsTypeId="urn:microsoft.com/office/officeart/2005/8/quickstyle/simple1" qsCatId="simple" csTypeId="urn:microsoft.com/office/officeart/2005/8/colors/colorful3" csCatId="colorful" phldr="1"/>
      <dgm:spPr/>
      <dgm:t>
        <a:bodyPr/>
        <a:lstStyle/>
        <a:p>
          <a:endParaRPr lang="en-IN"/>
        </a:p>
      </dgm:t>
    </dgm:pt>
    <dgm:pt modelId="{9EF8A88B-B8D3-4FC1-91DE-B756E331786F}">
      <dgm:prSet phldrT="[Text]" custT="1"/>
      <dgm:spPr>
        <a:solidFill>
          <a:schemeClr val="accent4"/>
        </a:solidFill>
      </dgm:spPr>
      <dgm:t>
        <a:bodyPr/>
        <a:lstStyle/>
        <a:p>
          <a:r>
            <a:rPr lang="en-US" sz="1400" b="1" dirty="0"/>
            <a:t>Maybe</a:t>
          </a:r>
        </a:p>
        <a:p>
          <a:r>
            <a:rPr lang="en-US" sz="1200" dirty="0"/>
            <a:t>Reducing Delivery Time</a:t>
          </a:r>
        </a:p>
        <a:p>
          <a:r>
            <a:rPr lang="en-US" sz="1200" dirty="0"/>
            <a:t>Efficient costing of food</a:t>
          </a:r>
        </a:p>
        <a:p>
          <a:r>
            <a:rPr lang="en-US" sz="1200" dirty="0"/>
            <a:t>Starting business in tier II cities</a:t>
          </a:r>
        </a:p>
        <a:p>
          <a:endParaRPr lang="en-US" sz="1400" dirty="0"/>
        </a:p>
      </dgm:t>
    </dgm:pt>
    <dgm:pt modelId="{FA7F7DC7-6CF6-4330-81E9-A29B217A2855}" type="parTrans" cxnId="{E9A684E3-14FA-4FEB-9FD9-282909A417D0}">
      <dgm:prSet/>
      <dgm:spPr/>
      <dgm:t>
        <a:bodyPr/>
        <a:lstStyle/>
        <a:p>
          <a:endParaRPr lang="en-IN"/>
        </a:p>
      </dgm:t>
    </dgm:pt>
    <dgm:pt modelId="{C0EB7B4E-D96E-4812-BD7D-663DCF1F2E98}" type="sibTrans" cxnId="{E9A684E3-14FA-4FEB-9FD9-282909A417D0}">
      <dgm:prSet/>
      <dgm:spPr/>
      <dgm:t>
        <a:bodyPr/>
        <a:lstStyle/>
        <a:p>
          <a:endParaRPr lang="en-IN"/>
        </a:p>
      </dgm:t>
    </dgm:pt>
    <dgm:pt modelId="{341AE1EA-F007-4443-AB91-E8D746042567}">
      <dgm:prSet phldrT="[Text]" custT="1"/>
      <dgm:spPr>
        <a:solidFill>
          <a:srgbClr val="FF5050"/>
        </a:solidFill>
      </dgm:spPr>
      <dgm:t>
        <a:bodyPr/>
        <a:lstStyle/>
        <a:p>
          <a:r>
            <a:rPr lang="en-US" sz="1400" b="1" kern="1200" dirty="0">
              <a:solidFill>
                <a:prstClr val="white"/>
              </a:solidFill>
              <a:latin typeface="Calibri" panose="020F0502020204030204"/>
              <a:ea typeface="+mn-ea"/>
              <a:cs typeface="+mn-cs"/>
            </a:rPr>
            <a:t>No</a:t>
          </a:r>
        </a:p>
        <a:p>
          <a:r>
            <a:rPr lang="en-IN" sz="1200" kern="1200" dirty="0">
              <a:solidFill>
                <a:prstClr val="white"/>
              </a:solidFill>
              <a:latin typeface="Calibri" panose="020F0502020204030204"/>
              <a:ea typeface="+mn-ea"/>
              <a:cs typeface="+mn-cs"/>
            </a:rPr>
            <a:t>Increasing the no. of raw material vendors</a:t>
          </a:r>
        </a:p>
        <a:p>
          <a:r>
            <a:rPr lang="en-IN" sz="1200" kern="1200" dirty="0">
              <a:solidFill>
                <a:prstClr val="white"/>
              </a:solidFill>
              <a:latin typeface="Calibri" panose="020F0502020204030204"/>
              <a:ea typeface="+mn-ea"/>
              <a:cs typeface="+mn-cs"/>
            </a:rPr>
            <a:t>Marketing/Advertisement in App</a:t>
          </a:r>
        </a:p>
      </dgm:t>
    </dgm:pt>
    <dgm:pt modelId="{874CB89C-1EEA-49A9-AA08-91578CDE6198}" type="parTrans" cxnId="{E4E538C3-1487-4B46-BCA1-FD8FD5BCB3C7}">
      <dgm:prSet/>
      <dgm:spPr/>
      <dgm:t>
        <a:bodyPr/>
        <a:lstStyle/>
        <a:p>
          <a:endParaRPr lang="en-IN"/>
        </a:p>
      </dgm:t>
    </dgm:pt>
    <dgm:pt modelId="{72B12270-AF4B-40B9-8BD7-895A3747878A}" type="sibTrans" cxnId="{E4E538C3-1487-4B46-BCA1-FD8FD5BCB3C7}">
      <dgm:prSet/>
      <dgm:spPr/>
      <dgm:t>
        <a:bodyPr/>
        <a:lstStyle/>
        <a:p>
          <a:endParaRPr lang="en-IN"/>
        </a:p>
      </dgm:t>
    </dgm:pt>
    <dgm:pt modelId="{8B83D8CF-60EE-42F1-86AC-D9AFF195E4A2}">
      <dgm:prSet phldrT="[Text]" custT="1"/>
      <dgm:spPr>
        <a:solidFill>
          <a:schemeClr val="accent4"/>
        </a:solidFill>
      </dgm:spPr>
      <dgm:t>
        <a:bodyPr/>
        <a:lstStyle/>
        <a:p>
          <a:r>
            <a:rPr lang="en-US" sz="1400" b="1" kern="1200" dirty="0">
              <a:solidFill>
                <a:prstClr val="white"/>
              </a:solidFill>
              <a:latin typeface="Calibri" panose="020F0502020204030204"/>
              <a:ea typeface="+mn-ea"/>
              <a:cs typeface="+mn-cs"/>
            </a:rPr>
            <a:t>Maybe</a:t>
          </a:r>
        </a:p>
        <a:p>
          <a:r>
            <a:rPr lang="en-US" sz="1200" b="0" kern="1200" dirty="0">
              <a:solidFill>
                <a:prstClr val="white"/>
              </a:solidFill>
              <a:latin typeface="Calibri" panose="020F0502020204030204"/>
              <a:ea typeface="+mn-ea"/>
              <a:cs typeface="+mn-cs"/>
            </a:rPr>
            <a:t>Additional cashback offer in App</a:t>
          </a:r>
        </a:p>
        <a:p>
          <a:r>
            <a:rPr lang="en-US" sz="1200" b="0" kern="1200" dirty="0">
              <a:solidFill>
                <a:prstClr val="white"/>
              </a:solidFill>
              <a:latin typeface="Calibri" panose="020F0502020204030204"/>
              <a:ea typeface="+mn-ea"/>
              <a:cs typeface="+mn-cs"/>
            </a:rPr>
            <a:t>Appetizers, desserts &amp; drinks</a:t>
          </a:r>
          <a:endParaRPr lang="en-IN" sz="1400" kern="1200" dirty="0">
            <a:solidFill>
              <a:prstClr val="white"/>
            </a:solidFill>
            <a:latin typeface="Calibri" panose="020F0502020204030204"/>
            <a:ea typeface="+mn-ea"/>
            <a:cs typeface="+mn-cs"/>
          </a:endParaRPr>
        </a:p>
      </dgm:t>
    </dgm:pt>
    <dgm:pt modelId="{B0323175-E106-4417-8EC3-D5F110951C63}" type="parTrans" cxnId="{DDEB1FA0-CA53-4FF0-A6A8-DCF5DC9DC6D5}">
      <dgm:prSet/>
      <dgm:spPr/>
      <dgm:t>
        <a:bodyPr/>
        <a:lstStyle/>
        <a:p>
          <a:endParaRPr lang="en-IN"/>
        </a:p>
      </dgm:t>
    </dgm:pt>
    <dgm:pt modelId="{88BB5F3D-AF41-4D7C-B1AD-EE9CE36D8165}" type="sibTrans" cxnId="{DDEB1FA0-CA53-4FF0-A6A8-DCF5DC9DC6D5}">
      <dgm:prSet/>
      <dgm:spPr/>
      <dgm:t>
        <a:bodyPr/>
        <a:lstStyle/>
        <a:p>
          <a:endParaRPr lang="en-IN"/>
        </a:p>
      </dgm:t>
    </dgm:pt>
    <dgm:pt modelId="{D8E222B1-B0E8-44D1-8146-21BACF48667F}">
      <dgm:prSet phldrT="[Text]" custT="1"/>
      <dgm:spPr>
        <a:solidFill>
          <a:schemeClr val="accent6"/>
        </a:solidFill>
      </dgm:spPr>
      <dgm:t>
        <a:bodyPr/>
        <a:lstStyle/>
        <a:p>
          <a:r>
            <a:rPr lang="en-US" sz="1400" b="1" kern="1200" dirty="0">
              <a:solidFill>
                <a:prstClr val="white"/>
              </a:solidFill>
              <a:latin typeface="Calibri" panose="020F0502020204030204"/>
              <a:ea typeface="+mn-ea"/>
              <a:cs typeface="+mn-cs"/>
            </a:rPr>
            <a:t>Yes!!!</a:t>
          </a:r>
        </a:p>
        <a:p>
          <a:r>
            <a:rPr lang="en-US" sz="1200" kern="1200" dirty="0">
              <a:solidFill>
                <a:prstClr val="white"/>
              </a:solidFill>
              <a:latin typeface="Calibri" panose="020F0502020204030204"/>
              <a:ea typeface="+mn-ea"/>
              <a:cs typeface="+mn-cs"/>
            </a:rPr>
            <a:t>Ensuring that food is cooked properly</a:t>
          </a:r>
        </a:p>
        <a:p>
          <a:r>
            <a:rPr lang="en-US" sz="1200" kern="1200" dirty="0">
              <a:solidFill>
                <a:prstClr val="white"/>
              </a:solidFill>
              <a:latin typeface="Calibri" panose="020F0502020204030204"/>
              <a:ea typeface="+mn-ea"/>
              <a:cs typeface="+mn-cs"/>
            </a:rPr>
            <a:t>Using good quality raw materials</a:t>
          </a:r>
        </a:p>
        <a:p>
          <a:r>
            <a:rPr lang="en-US" sz="1200" kern="1200" dirty="0">
              <a:solidFill>
                <a:prstClr val="white"/>
              </a:solidFill>
              <a:latin typeface="Calibri" panose="020F0502020204030204"/>
              <a:ea typeface="+mn-ea"/>
              <a:cs typeface="+mn-cs"/>
            </a:rPr>
            <a:t>Adding more flavors</a:t>
          </a:r>
        </a:p>
        <a:p>
          <a:r>
            <a:rPr lang="en-US" sz="1200" kern="1200" dirty="0">
              <a:solidFill>
                <a:prstClr val="white"/>
              </a:solidFill>
              <a:latin typeface="Calibri" panose="020F0502020204030204"/>
              <a:ea typeface="+mn-ea"/>
              <a:cs typeface="+mn-cs"/>
            </a:rPr>
            <a:t>Improve quality</a:t>
          </a:r>
        </a:p>
      </dgm:t>
    </dgm:pt>
    <dgm:pt modelId="{5989A571-50C4-4F65-A45C-8B1D1D5D035C}" type="sibTrans" cxnId="{262EE161-F1F3-40CF-AF0C-E91354F87013}">
      <dgm:prSet/>
      <dgm:spPr/>
      <dgm:t>
        <a:bodyPr/>
        <a:lstStyle/>
        <a:p>
          <a:endParaRPr lang="en-IN"/>
        </a:p>
      </dgm:t>
    </dgm:pt>
    <dgm:pt modelId="{B55B00E4-5993-4FD5-A4F1-B9ACD759B0C2}" type="parTrans" cxnId="{262EE161-F1F3-40CF-AF0C-E91354F87013}">
      <dgm:prSet/>
      <dgm:spPr/>
      <dgm:t>
        <a:bodyPr/>
        <a:lstStyle/>
        <a:p>
          <a:endParaRPr lang="en-IN"/>
        </a:p>
      </dgm:t>
    </dgm:pt>
    <dgm:pt modelId="{1A51B2FF-7C3F-40BE-B6BC-34B553728F34}" type="pres">
      <dgm:prSet presAssocID="{7F493BC6-51A8-4E10-BA8E-0C79D29DDE11}" presName="matrix" presStyleCnt="0">
        <dgm:presLayoutVars>
          <dgm:chMax val="1"/>
          <dgm:dir/>
          <dgm:resizeHandles val="exact"/>
        </dgm:presLayoutVars>
      </dgm:prSet>
      <dgm:spPr/>
    </dgm:pt>
    <dgm:pt modelId="{C112A669-0377-4D9E-A335-A92F15C89F09}" type="pres">
      <dgm:prSet presAssocID="{7F493BC6-51A8-4E10-BA8E-0C79D29DDE11}" presName="axisShape" presStyleLbl="bgShp" presStyleIdx="0" presStyleCnt="1"/>
      <dgm:spPr/>
    </dgm:pt>
    <dgm:pt modelId="{7844576F-4F5F-47D6-BC96-DBFDC439D674}" type="pres">
      <dgm:prSet presAssocID="{7F493BC6-51A8-4E10-BA8E-0C79D29DDE11}" presName="rect1" presStyleLbl="node1" presStyleIdx="0" presStyleCnt="4" custLinFactNeighborY="-867">
        <dgm:presLayoutVars>
          <dgm:chMax val="0"/>
          <dgm:chPref val="0"/>
          <dgm:bulletEnabled val="1"/>
        </dgm:presLayoutVars>
      </dgm:prSet>
      <dgm:spPr/>
    </dgm:pt>
    <dgm:pt modelId="{1389B6D5-ACB4-49E0-BE50-8C27B7C22C2E}" type="pres">
      <dgm:prSet presAssocID="{7F493BC6-51A8-4E10-BA8E-0C79D29DDE11}" presName="rect2" presStyleLbl="node1" presStyleIdx="1" presStyleCnt="4" custLinFactNeighborX="857" custLinFactNeighborY="376">
        <dgm:presLayoutVars>
          <dgm:chMax val="0"/>
          <dgm:chPref val="0"/>
          <dgm:bulletEnabled val="1"/>
        </dgm:presLayoutVars>
      </dgm:prSet>
      <dgm:spPr/>
    </dgm:pt>
    <dgm:pt modelId="{78D1DB15-DC6E-4944-A923-05B2DC835959}" type="pres">
      <dgm:prSet presAssocID="{7F493BC6-51A8-4E10-BA8E-0C79D29DDE11}" presName="rect3" presStyleLbl="node1" presStyleIdx="2" presStyleCnt="4">
        <dgm:presLayoutVars>
          <dgm:chMax val="0"/>
          <dgm:chPref val="0"/>
          <dgm:bulletEnabled val="1"/>
        </dgm:presLayoutVars>
      </dgm:prSet>
      <dgm:spPr/>
    </dgm:pt>
    <dgm:pt modelId="{EE20697A-DF8E-451D-9408-F7762ACE69AD}" type="pres">
      <dgm:prSet presAssocID="{7F493BC6-51A8-4E10-BA8E-0C79D29DDE11}" presName="rect4" presStyleLbl="node1" presStyleIdx="3" presStyleCnt="4">
        <dgm:presLayoutVars>
          <dgm:chMax val="0"/>
          <dgm:chPref val="0"/>
          <dgm:bulletEnabled val="1"/>
        </dgm:presLayoutVars>
      </dgm:prSet>
      <dgm:spPr/>
    </dgm:pt>
  </dgm:ptLst>
  <dgm:cxnLst>
    <dgm:cxn modelId="{C0C64E0D-FFF1-431E-82D5-68119A0D3E8D}" type="presOf" srcId="{9EF8A88B-B8D3-4FC1-91DE-B756E331786F}" destId="{7844576F-4F5F-47D6-BC96-DBFDC439D674}" srcOrd="0" destOrd="0" presId="urn:microsoft.com/office/officeart/2005/8/layout/matrix2"/>
    <dgm:cxn modelId="{B09E1B26-9195-4FE1-8564-69BAE610D1E6}" type="presOf" srcId="{8B83D8CF-60EE-42F1-86AC-D9AFF195E4A2}" destId="{EE20697A-DF8E-451D-9408-F7762ACE69AD}" srcOrd="0" destOrd="0" presId="urn:microsoft.com/office/officeart/2005/8/layout/matrix2"/>
    <dgm:cxn modelId="{262EE161-F1F3-40CF-AF0C-E91354F87013}" srcId="{7F493BC6-51A8-4E10-BA8E-0C79D29DDE11}" destId="{D8E222B1-B0E8-44D1-8146-21BACF48667F}" srcOrd="1" destOrd="0" parTransId="{B55B00E4-5993-4FD5-A4F1-B9ACD759B0C2}" sibTransId="{5989A571-50C4-4F65-A45C-8B1D1D5D035C}"/>
    <dgm:cxn modelId="{FC5AD59B-92AE-4C94-8C30-D55EAFE2E3AF}" type="presOf" srcId="{7F493BC6-51A8-4E10-BA8E-0C79D29DDE11}" destId="{1A51B2FF-7C3F-40BE-B6BC-34B553728F34}" srcOrd="0" destOrd="0" presId="urn:microsoft.com/office/officeart/2005/8/layout/matrix2"/>
    <dgm:cxn modelId="{DDEB1FA0-CA53-4FF0-A6A8-DCF5DC9DC6D5}" srcId="{7F493BC6-51A8-4E10-BA8E-0C79D29DDE11}" destId="{8B83D8CF-60EE-42F1-86AC-D9AFF195E4A2}" srcOrd="3" destOrd="0" parTransId="{B0323175-E106-4417-8EC3-D5F110951C63}" sibTransId="{88BB5F3D-AF41-4D7C-B1AD-EE9CE36D8165}"/>
    <dgm:cxn modelId="{55753EB1-95A6-4564-AF12-E355C2B75273}" type="presOf" srcId="{341AE1EA-F007-4443-AB91-E8D746042567}" destId="{78D1DB15-DC6E-4944-A923-05B2DC835959}" srcOrd="0" destOrd="0" presId="urn:microsoft.com/office/officeart/2005/8/layout/matrix2"/>
    <dgm:cxn modelId="{E4E538C3-1487-4B46-BCA1-FD8FD5BCB3C7}" srcId="{7F493BC6-51A8-4E10-BA8E-0C79D29DDE11}" destId="{341AE1EA-F007-4443-AB91-E8D746042567}" srcOrd="2" destOrd="0" parTransId="{874CB89C-1EEA-49A9-AA08-91578CDE6198}" sibTransId="{72B12270-AF4B-40B9-8BD7-895A3747878A}"/>
    <dgm:cxn modelId="{E9A684E3-14FA-4FEB-9FD9-282909A417D0}" srcId="{7F493BC6-51A8-4E10-BA8E-0C79D29DDE11}" destId="{9EF8A88B-B8D3-4FC1-91DE-B756E331786F}" srcOrd="0" destOrd="0" parTransId="{FA7F7DC7-6CF6-4330-81E9-A29B217A2855}" sibTransId="{C0EB7B4E-D96E-4812-BD7D-663DCF1F2E98}"/>
    <dgm:cxn modelId="{401B40F0-9445-4075-A75A-2D781E979624}" type="presOf" srcId="{D8E222B1-B0E8-44D1-8146-21BACF48667F}" destId="{1389B6D5-ACB4-49E0-BE50-8C27B7C22C2E}" srcOrd="0" destOrd="0" presId="urn:microsoft.com/office/officeart/2005/8/layout/matrix2"/>
    <dgm:cxn modelId="{F87C672A-857A-476D-889B-BD9ED057D0A9}" type="presParOf" srcId="{1A51B2FF-7C3F-40BE-B6BC-34B553728F34}" destId="{C112A669-0377-4D9E-A335-A92F15C89F09}" srcOrd="0" destOrd="0" presId="urn:microsoft.com/office/officeart/2005/8/layout/matrix2"/>
    <dgm:cxn modelId="{245E6262-C197-46BF-BFDC-2A0AC8EFE070}" type="presParOf" srcId="{1A51B2FF-7C3F-40BE-B6BC-34B553728F34}" destId="{7844576F-4F5F-47D6-BC96-DBFDC439D674}" srcOrd="1" destOrd="0" presId="urn:microsoft.com/office/officeart/2005/8/layout/matrix2"/>
    <dgm:cxn modelId="{D817890B-ED24-4C95-8182-41A55E2DBF96}" type="presParOf" srcId="{1A51B2FF-7C3F-40BE-B6BC-34B553728F34}" destId="{1389B6D5-ACB4-49E0-BE50-8C27B7C22C2E}" srcOrd="2" destOrd="0" presId="urn:microsoft.com/office/officeart/2005/8/layout/matrix2"/>
    <dgm:cxn modelId="{17CFFAC7-14BD-4999-9FBA-79FDDFF8B0D6}" type="presParOf" srcId="{1A51B2FF-7C3F-40BE-B6BC-34B553728F34}" destId="{78D1DB15-DC6E-4944-A923-05B2DC835959}" srcOrd="3" destOrd="0" presId="urn:microsoft.com/office/officeart/2005/8/layout/matrix2"/>
    <dgm:cxn modelId="{8F112118-64CF-451A-A983-AB13366E9F1E}" type="presParOf" srcId="{1A51B2FF-7C3F-40BE-B6BC-34B553728F34}" destId="{EE20697A-DF8E-451D-9408-F7762ACE69AD}"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F7BBE22-5F09-47FB-AFB1-CCDD0290DD23}" type="doc">
      <dgm:prSet loTypeId="urn:microsoft.com/office/officeart/2005/8/layout/venn1" loCatId="relationship" qsTypeId="urn:microsoft.com/office/officeart/2005/8/quickstyle/simple1" qsCatId="simple" csTypeId="urn:microsoft.com/office/officeart/2005/8/colors/colorful4" csCatId="colorful" phldr="1"/>
      <dgm:spPr/>
    </dgm:pt>
    <dgm:pt modelId="{C5BC9C44-DE35-452A-BDE9-FABECF044A46}">
      <dgm:prSet phldrT="[Text]" custT="1"/>
      <dgm:spPr/>
      <dgm:t>
        <a:bodyPr/>
        <a:lstStyle/>
        <a:p>
          <a:endParaRPr lang="en-IN" sz="2400" dirty="0"/>
        </a:p>
      </dgm:t>
    </dgm:pt>
    <dgm:pt modelId="{8CAA4A41-E0B7-42D6-87C7-036C0A5EBDDE}" type="parTrans" cxnId="{5EC3D53E-5D63-49B0-A27B-1284725DECEB}">
      <dgm:prSet/>
      <dgm:spPr/>
      <dgm:t>
        <a:bodyPr/>
        <a:lstStyle/>
        <a:p>
          <a:endParaRPr lang="en-IN"/>
        </a:p>
      </dgm:t>
    </dgm:pt>
    <dgm:pt modelId="{701425D8-ECE3-43CD-B640-119BCBBDEB4A}" type="sibTrans" cxnId="{5EC3D53E-5D63-49B0-A27B-1284725DECEB}">
      <dgm:prSet/>
      <dgm:spPr/>
      <dgm:t>
        <a:bodyPr/>
        <a:lstStyle/>
        <a:p>
          <a:endParaRPr lang="en-IN"/>
        </a:p>
      </dgm:t>
    </dgm:pt>
    <dgm:pt modelId="{76DBD5C0-413E-43CE-A2DE-41DCB6954375}">
      <dgm:prSet phldrT="[Text]"/>
      <dgm:spPr/>
      <dgm:t>
        <a:bodyPr/>
        <a:lstStyle/>
        <a:p>
          <a:endParaRPr lang="en-IN" dirty="0"/>
        </a:p>
      </dgm:t>
    </dgm:pt>
    <dgm:pt modelId="{6395842F-B78E-4C18-9CB2-DA48531DC642}" type="parTrans" cxnId="{E4613FC4-4285-435D-BCAF-69BF4B71B484}">
      <dgm:prSet/>
      <dgm:spPr/>
      <dgm:t>
        <a:bodyPr/>
        <a:lstStyle/>
        <a:p>
          <a:endParaRPr lang="en-IN"/>
        </a:p>
      </dgm:t>
    </dgm:pt>
    <dgm:pt modelId="{BB61DD9B-9344-4B69-8365-1DD2A7788A56}" type="sibTrans" cxnId="{E4613FC4-4285-435D-BCAF-69BF4B71B484}">
      <dgm:prSet/>
      <dgm:spPr/>
      <dgm:t>
        <a:bodyPr/>
        <a:lstStyle/>
        <a:p>
          <a:endParaRPr lang="en-IN"/>
        </a:p>
      </dgm:t>
    </dgm:pt>
    <dgm:pt modelId="{1CDF7D6B-1FF0-4D43-B2E0-BF6125B3E342}">
      <dgm:prSet phldrT="[Text]"/>
      <dgm:spPr/>
      <dgm:t>
        <a:bodyPr/>
        <a:lstStyle/>
        <a:p>
          <a:endParaRPr lang="en-IN" dirty="0"/>
        </a:p>
      </dgm:t>
    </dgm:pt>
    <dgm:pt modelId="{8D6770F9-A970-4BA4-B941-C178D1BA3D8E}" type="parTrans" cxnId="{5CCB0585-63D4-4397-B7B7-D6748465F76F}">
      <dgm:prSet/>
      <dgm:spPr/>
      <dgm:t>
        <a:bodyPr/>
        <a:lstStyle/>
        <a:p>
          <a:endParaRPr lang="en-IN"/>
        </a:p>
      </dgm:t>
    </dgm:pt>
    <dgm:pt modelId="{121D6EFE-A7E5-4D98-9D12-F155068754DD}" type="sibTrans" cxnId="{5CCB0585-63D4-4397-B7B7-D6748465F76F}">
      <dgm:prSet/>
      <dgm:spPr/>
      <dgm:t>
        <a:bodyPr/>
        <a:lstStyle/>
        <a:p>
          <a:endParaRPr lang="en-IN"/>
        </a:p>
      </dgm:t>
    </dgm:pt>
    <dgm:pt modelId="{DAFA1C17-848B-4E4D-B4BC-99743F106436}" type="pres">
      <dgm:prSet presAssocID="{5F7BBE22-5F09-47FB-AFB1-CCDD0290DD23}" presName="compositeShape" presStyleCnt="0">
        <dgm:presLayoutVars>
          <dgm:chMax val="7"/>
          <dgm:dir/>
          <dgm:resizeHandles val="exact"/>
        </dgm:presLayoutVars>
      </dgm:prSet>
      <dgm:spPr/>
    </dgm:pt>
    <dgm:pt modelId="{EAA975FC-3909-4541-B1BF-CBAAF5867E50}" type="pres">
      <dgm:prSet presAssocID="{C5BC9C44-DE35-452A-BDE9-FABECF044A46}" presName="circ1" presStyleLbl="vennNode1" presStyleIdx="0" presStyleCnt="3" custLinFactNeighborX="-1992" custLinFactNeighborY="-3699"/>
      <dgm:spPr/>
    </dgm:pt>
    <dgm:pt modelId="{C28057C1-D997-4CC7-AD19-ED2A819CA346}" type="pres">
      <dgm:prSet presAssocID="{C5BC9C44-DE35-452A-BDE9-FABECF044A46}" presName="circ1Tx" presStyleLbl="revTx" presStyleIdx="0" presStyleCnt="0">
        <dgm:presLayoutVars>
          <dgm:chMax val="0"/>
          <dgm:chPref val="0"/>
          <dgm:bulletEnabled val="1"/>
        </dgm:presLayoutVars>
      </dgm:prSet>
      <dgm:spPr/>
    </dgm:pt>
    <dgm:pt modelId="{767D970C-C653-490F-AF68-CA640616C11D}" type="pres">
      <dgm:prSet presAssocID="{76DBD5C0-413E-43CE-A2DE-41DCB6954375}" presName="circ2" presStyleLbl="vennNode1" presStyleIdx="1" presStyleCnt="3"/>
      <dgm:spPr/>
    </dgm:pt>
    <dgm:pt modelId="{045837BC-B36F-4F91-8B42-0BA06A47C702}" type="pres">
      <dgm:prSet presAssocID="{76DBD5C0-413E-43CE-A2DE-41DCB6954375}" presName="circ2Tx" presStyleLbl="revTx" presStyleIdx="0" presStyleCnt="0">
        <dgm:presLayoutVars>
          <dgm:chMax val="0"/>
          <dgm:chPref val="0"/>
          <dgm:bulletEnabled val="1"/>
        </dgm:presLayoutVars>
      </dgm:prSet>
      <dgm:spPr/>
    </dgm:pt>
    <dgm:pt modelId="{310DFC52-5117-4802-9E83-BAA5BDAC8DA5}" type="pres">
      <dgm:prSet presAssocID="{1CDF7D6B-1FF0-4D43-B2E0-BF6125B3E342}" presName="circ3" presStyleLbl="vennNode1" presStyleIdx="2" presStyleCnt="3"/>
      <dgm:spPr/>
    </dgm:pt>
    <dgm:pt modelId="{A9FC1BE4-24F0-46D6-B89A-10AFBA8F621A}" type="pres">
      <dgm:prSet presAssocID="{1CDF7D6B-1FF0-4D43-B2E0-BF6125B3E342}" presName="circ3Tx" presStyleLbl="revTx" presStyleIdx="0" presStyleCnt="0">
        <dgm:presLayoutVars>
          <dgm:chMax val="0"/>
          <dgm:chPref val="0"/>
          <dgm:bulletEnabled val="1"/>
        </dgm:presLayoutVars>
      </dgm:prSet>
      <dgm:spPr/>
    </dgm:pt>
  </dgm:ptLst>
  <dgm:cxnLst>
    <dgm:cxn modelId="{EAF54228-53E3-4127-8A07-8F254D571E3C}" type="presOf" srcId="{C5BC9C44-DE35-452A-BDE9-FABECF044A46}" destId="{C28057C1-D997-4CC7-AD19-ED2A819CA346}" srcOrd="1" destOrd="0" presId="urn:microsoft.com/office/officeart/2005/8/layout/venn1"/>
    <dgm:cxn modelId="{411B093B-7CA1-4A0F-AAF1-87A53C5BE49D}" type="presOf" srcId="{1CDF7D6B-1FF0-4D43-B2E0-BF6125B3E342}" destId="{A9FC1BE4-24F0-46D6-B89A-10AFBA8F621A}" srcOrd="1" destOrd="0" presId="urn:microsoft.com/office/officeart/2005/8/layout/venn1"/>
    <dgm:cxn modelId="{5EC3D53E-5D63-49B0-A27B-1284725DECEB}" srcId="{5F7BBE22-5F09-47FB-AFB1-CCDD0290DD23}" destId="{C5BC9C44-DE35-452A-BDE9-FABECF044A46}" srcOrd="0" destOrd="0" parTransId="{8CAA4A41-E0B7-42D6-87C7-036C0A5EBDDE}" sibTransId="{701425D8-ECE3-43CD-B640-119BCBBDEB4A}"/>
    <dgm:cxn modelId="{5CCB0585-63D4-4397-B7B7-D6748465F76F}" srcId="{5F7BBE22-5F09-47FB-AFB1-CCDD0290DD23}" destId="{1CDF7D6B-1FF0-4D43-B2E0-BF6125B3E342}" srcOrd="2" destOrd="0" parTransId="{8D6770F9-A970-4BA4-B941-C178D1BA3D8E}" sibTransId="{121D6EFE-A7E5-4D98-9D12-F155068754DD}"/>
    <dgm:cxn modelId="{C3AE6C88-4BE3-4F9E-9718-B356D9FF1800}" type="presOf" srcId="{C5BC9C44-DE35-452A-BDE9-FABECF044A46}" destId="{EAA975FC-3909-4541-B1BF-CBAAF5867E50}" srcOrd="0" destOrd="0" presId="urn:microsoft.com/office/officeart/2005/8/layout/venn1"/>
    <dgm:cxn modelId="{1C5E17B5-D707-4170-8C05-70F4524F14B6}" type="presOf" srcId="{1CDF7D6B-1FF0-4D43-B2E0-BF6125B3E342}" destId="{310DFC52-5117-4802-9E83-BAA5BDAC8DA5}" srcOrd="0" destOrd="0" presId="urn:microsoft.com/office/officeart/2005/8/layout/venn1"/>
    <dgm:cxn modelId="{63ACCEBB-D8AC-49D2-BD18-E74A5D469F12}" type="presOf" srcId="{76DBD5C0-413E-43CE-A2DE-41DCB6954375}" destId="{767D970C-C653-490F-AF68-CA640616C11D}" srcOrd="0" destOrd="0" presId="urn:microsoft.com/office/officeart/2005/8/layout/venn1"/>
    <dgm:cxn modelId="{E4613FC4-4285-435D-BCAF-69BF4B71B484}" srcId="{5F7BBE22-5F09-47FB-AFB1-CCDD0290DD23}" destId="{76DBD5C0-413E-43CE-A2DE-41DCB6954375}" srcOrd="1" destOrd="0" parTransId="{6395842F-B78E-4C18-9CB2-DA48531DC642}" sibTransId="{BB61DD9B-9344-4B69-8365-1DD2A7788A56}"/>
    <dgm:cxn modelId="{81CDE9D9-A84A-4223-91E5-710C80FBEEB7}" type="presOf" srcId="{76DBD5C0-413E-43CE-A2DE-41DCB6954375}" destId="{045837BC-B36F-4F91-8B42-0BA06A47C702}" srcOrd="1" destOrd="0" presId="urn:microsoft.com/office/officeart/2005/8/layout/venn1"/>
    <dgm:cxn modelId="{402E33E0-6471-43B0-957B-664D0A2992BD}" type="presOf" srcId="{5F7BBE22-5F09-47FB-AFB1-CCDD0290DD23}" destId="{DAFA1C17-848B-4E4D-B4BC-99743F106436}" srcOrd="0" destOrd="0" presId="urn:microsoft.com/office/officeart/2005/8/layout/venn1"/>
    <dgm:cxn modelId="{84108765-625C-4A8F-B0A0-088E9A49E57D}" type="presParOf" srcId="{DAFA1C17-848B-4E4D-B4BC-99743F106436}" destId="{EAA975FC-3909-4541-B1BF-CBAAF5867E50}" srcOrd="0" destOrd="0" presId="urn:microsoft.com/office/officeart/2005/8/layout/venn1"/>
    <dgm:cxn modelId="{8C488F6F-AB76-4F40-838B-3A965C5D0302}" type="presParOf" srcId="{DAFA1C17-848B-4E4D-B4BC-99743F106436}" destId="{C28057C1-D997-4CC7-AD19-ED2A819CA346}" srcOrd="1" destOrd="0" presId="urn:microsoft.com/office/officeart/2005/8/layout/venn1"/>
    <dgm:cxn modelId="{A66867DF-7509-4CF2-9D30-C8D169C6FD63}" type="presParOf" srcId="{DAFA1C17-848B-4E4D-B4BC-99743F106436}" destId="{767D970C-C653-490F-AF68-CA640616C11D}" srcOrd="2" destOrd="0" presId="urn:microsoft.com/office/officeart/2005/8/layout/venn1"/>
    <dgm:cxn modelId="{EF02941F-F0D8-4AA1-BAA2-077BB4A5BA00}" type="presParOf" srcId="{DAFA1C17-848B-4E4D-B4BC-99743F106436}" destId="{045837BC-B36F-4F91-8B42-0BA06A47C702}" srcOrd="3" destOrd="0" presId="urn:microsoft.com/office/officeart/2005/8/layout/venn1"/>
    <dgm:cxn modelId="{549E17F4-5231-4B74-A684-5443F9B9DF50}" type="presParOf" srcId="{DAFA1C17-848B-4E4D-B4BC-99743F106436}" destId="{310DFC52-5117-4802-9E83-BAA5BDAC8DA5}" srcOrd="4" destOrd="0" presId="urn:microsoft.com/office/officeart/2005/8/layout/venn1"/>
    <dgm:cxn modelId="{85FD19E5-786A-4A73-8BC0-057190AF46C6}" type="presParOf" srcId="{DAFA1C17-848B-4E4D-B4BC-99743F106436}" destId="{A9FC1BE4-24F0-46D6-B89A-10AFBA8F621A}"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2DA710-CF58-4118-94ED-8AFC390CA1FE}">
      <dsp:nvSpPr>
        <dsp:cNvPr id="0" name=""/>
        <dsp:cNvSpPr/>
      </dsp:nvSpPr>
      <dsp:spPr>
        <a:xfrm rot="5400000">
          <a:off x="4577588" y="92222"/>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ClrTx/>
            <a:buSzTx/>
            <a:buFontTx/>
            <a:buNone/>
          </a:pPr>
          <a:r>
            <a:rPr kumimoji="0" lang="en-US" altLang="en-US" sz="1200" b="0" i="0" u="none" strike="noStrike" kern="1200"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Cost Effective</a:t>
          </a:r>
          <a:endParaRPr lang="en-IN" sz="1200" kern="1200" dirty="0"/>
        </a:p>
      </dsp:txBody>
      <dsp:txXfrm rot="-5400000">
        <a:off x="4855678" y="218159"/>
        <a:ext cx="830283" cy="954349"/>
      </dsp:txXfrm>
    </dsp:sp>
    <dsp:sp modelId="{D1F88D0D-55E6-4FE9-91FB-31AF6D796217}">
      <dsp:nvSpPr>
        <dsp:cNvPr id="0" name=""/>
        <dsp:cNvSpPr/>
      </dsp:nvSpPr>
      <dsp:spPr>
        <a:xfrm>
          <a:off x="5910534" y="279395"/>
          <a:ext cx="1547293" cy="831878"/>
        </a:xfrm>
        <a:prstGeom prst="rect">
          <a:avLst/>
        </a:prstGeom>
        <a:noFill/>
        <a:ln>
          <a:noFill/>
        </a:ln>
        <a:effectLst/>
      </dsp:spPr>
      <dsp:style>
        <a:lnRef idx="0">
          <a:scrgbClr r="0" g="0" b="0"/>
        </a:lnRef>
        <a:fillRef idx="0">
          <a:scrgbClr r="0" g="0" b="0"/>
        </a:fillRef>
        <a:effectRef idx="0">
          <a:scrgbClr r="0" g="0" b="0"/>
        </a:effectRef>
        <a:fontRef idx="minor"/>
      </dsp:style>
    </dsp:sp>
    <dsp:sp modelId="{406C3523-A5B6-4233-914D-4BF05FD4EA6E}">
      <dsp:nvSpPr>
        <dsp:cNvPr id="0" name=""/>
        <dsp:cNvSpPr/>
      </dsp:nvSpPr>
      <dsp:spPr>
        <a:xfrm rot="5400000">
          <a:off x="3274867" y="92222"/>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altLang="en-US" sz="1800" kern="1200" dirty="0">
              <a:solidFill>
                <a:srgbClr val="FFFFFF"/>
              </a:solidFill>
              <a:latin typeface="Bookman Old Style" panose="02050604050505020204" pitchFamily="18" charset="0"/>
              <a:cs typeface="Times New Roman" panose="02020603050405020304" pitchFamily="18" charset="0"/>
            </a:rPr>
            <a:t>High Quality</a:t>
          </a:r>
          <a:endParaRPr lang="en-IN" sz="1800" kern="1200" dirty="0"/>
        </a:p>
      </dsp:txBody>
      <dsp:txXfrm rot="-5400000">
        <a:off x="3552957" y="218159"/>
        <a:ext cx="830283" cy="954349"/>
      </dsp:txXfrm>
    </dsp:sp>
    <dsp:sp modelId="{D3CDFC19-A164-4CBC-934B-B182912ED1F9}">
      <dsp:nvSpPr>
        <dsp:cNvPr id="0" name=""/>
        <dsp:cNvSpPr/>
      </dsp:nvSpPr>
      <dsp:spPr>
        <a:xfrm rot="5400000">
          <a:off x="3921886" y="1259375"/>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altLang="en-US" sz="1200" b="0" i="0" u="none" strike="noStrike" kern="1200"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Hygienic Dine-In service </a:t>
          </a:r>
          <a:endParaRPr lang="en-IN" sz="1200" kern="1200" dirty="0"/>
        </a:p>
      </dsp:txBody>
      <dsp:txXfrm rot="-5400000">
        <a:off x="4199976" y="1385312"/>
        <a:ext cx="830283" cy="954349"/>
      </dsp:txXfrm>
    </dsp:sp>
    <dsp:sp modelId="{3D558BAE-FF48-4D63-9904-62374244CDDC}">
      <dsp:nvSpPr>
        <dsp:cNvPr id="0" name=""/>
        <dsp:cNvSpPr/>
      </dsp:nvSpPr>
      <dsp:spPr>
        <a:xfrm>
          <a:off x="2466559" y="1456225"/>
          <a:ext cx="1497380" cy="831878"/>
        </a:xfrm>
        <a:prstGeom prst="rect">
          <a:avLst/>
        </a:prstGeom>
        <a:noFill/>
        <a:ln>
          <a:noFill/>
        </a:ln>
        <a:effectLst/>
      </dsp:spPr>
      <dsp:style>
        <a:lnRef idx="0">
          <a:scrgbClr r="0" g="0" b="0"/>
        </a:lnRef>
        <a:fillRef idx="0">
          <a:scrgbClr r="0" g="0" b="0"/>
        </a:fillRef>
        <a:effectRef idx="0">
          <a:scrgbClr r="0" g="0" b="0"/>
        </a:effectRef>
        <a:fontRef idx="minor"/>
      </dsp:style>
    </dsp:sp>
    <dsp:sp modelId="{2AE5B1BD-6EE3-43AB-8D17-E7FF9B116133}">
      <dsp:nvSpPr>
        <dsp:cNvPr id="0" name=""/>
        <dsp:cNvSpPr/>
      </dsp:nvSpPr>
      <dsp:spPr>
        <a:xfrm rot="5400000">
          <a:off x="5226453" y="1269052"/>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Bookman Old Style" panose="02050604050505020204" pitchFamily="18" charset="0"/>
            </a:rPr>
            <a:t>Online</a:t>
          </a:r>
          <a:r>
            <a:rPr lang="en-IN" sz="1400" kern="1200" baseline="0" dirty="0">
              <a:latin typeface="Bookman Old Style" panose="02050604050505020204" pitchFamily="18" charset="0"/>
            </a:rPr>
            <a:t> Presence</a:t>
          </a:r>
          <a:endParaRPr lang="en-IN" sz="1400" kern="1200" dirty="0">
            <a:latin typeface="Bookman Old Style" panose="02050604050505020204" pitchFamily="18" charset="0"/>
          </a:endParaRPr>
        </a:p>
      </dsp:txBody>
      <dsp:txXfrm rot="-5400000">
        <a:off x="5504543" y="1394989"/>
        <a:ext cx="830283" cy="954349"/>
      </dsp:txXfrm>
    </dsp:sp>
    <dsp:sp modelId="{83B9D3E6-74DB-4587-84C6-4FBCF74BFB8E}">
      <dsp:nvSpPr>
        <dsp:cNvPr id="0" name=""/>
        <dsp:cNvSpPr/>
      </dsp:nvSpPr>
      <dsp:spPr>
        <a:xfrm rot="5400000">
          <a:off x="4577588" y="2445882"/>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altLang="en-US" sz="1400" b="0" i="0" u="none" strike="noStrike" kern="1200"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Better Taste</a:t>
          </a:r>
          <a:endParaRPr lang="en-IN" sz="1400" kern="1200" dirty="0"/>
        </a:p>
      </dsp:txBody>
      <dsp:txXfrm rot="-5400000">
        <a:off x="4855678" y="2571819"/>
        <a:ext cx="830283" cy="954349"/>
      </dsp:txXfrm>
    </dsp:sp>
    <dsp:sp modelId="{512CBCB6-3816-4A16-AC24-31DCF18851A0}">
      <dsp:nvSpPr>
        <dsp:cNvPr id="0" name=""/>
        <dsp:cNvSpPr/>
      </dsp:nvSpPr>
      <dsp:spPr>
        <a:xfrm>
          <a:off x="5910534" y="2633055"/>
          <a:ext cx="1547293" cy="831878"/>
        </a:xfrm>
        <a:prstGeom prst="rect">
          <a:avLst/>
        </a:prstGeom>
        <a:noFill/>
        <a:ln>
          <a:noFill/>
        </a:ln>
        <a:effectLst/>
      </dsp:spPr>
      <dsp:style>
        <a:lnRef idx="0">
          <a:scrgbClr r="0" g="0" b="0"/>
        </a:lnRef>
        <a:fillRef idx="0">
          <a:scrgbClr r="0" g="0" b="0"/>
        </a:fillRef>
        <a:effectRef idx="0">
          <a:scrgbClr r="0" g="0" b="0"/>
        </a:effectRef>
        <a:fontRef idx="minor"/>
      </dsp:style>
    </dsp:sp>
    <dsp:sp modelId="{9E4AD085-639F-4840-80C6-FE1EEAA5ADDA}">
      <dsp:nvSpPr>
        <dsp:cNvPr id="0" name=""/>
        <dsp:cNvSpPr/>
      </dsp:nvSpPr>
      <dsp:spPr>
        <a:xfrm rot="5400000">
          <a:off x="3274867" y="2445882"/>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kumimoji="0" lang="en-US" altLang="en-US" sz="1400" b="0" i="0" u="none" strike="noStrike" kern="1200"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Decent Quantity</a:t>
          </a:r>
          <a:endParaRPr lang="en-IN" sz="1400" kern="1200" dirty="0"/>
        </a:p>
      </dsp:txBody>
      <dsp:txXfrm rot="-5400000">
        <a:off x="3552957" y="2571819"/>
        <a:ext cx="830283" cy="954349"/>
      </dsp:txXfrm>
    </dsp:sp>
    <dsp:sp modelId="{5884EFB4-52D1-4828-9248-7E249C1C9BD1}">
      <dsp:nvSpPr>
        <dsp:cNvPr id="0" name=""/>
        <dsp:cNvSpPr/>
      </dsp:nvSpPr>
      <dsp:spPr>
        <a:xfrm rot="5400000">
          <a:off x="3932224" y="3622713"/>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ClrTx/>
            <a:buSzTx/>
            <a:buFontTx/>
            <a:buNone/>
          </a:pPr>
          <a:r>
            <a:rPr kumimoji="0" lang="en-US" altLang="en-US" sz="1200" b="0" i="0" u="none" strike="noStrike" kern="1200" cap="none" normalizeH="0" baseline="0" dirty="0">
              <a:ln>
                <a:noFill/>
              </a:ln>
              <a:solidFill>
                <a:srgbClr val="FFFFFF"/>
              </a:solidFill>
              <a:effectLst/>
              <a:latin typeface="Bookman Old Style" panose="02050604050505020204" pitchFamily="18" charset="0"/>
              <a:ea typeface="Calibri" panose="020F0502020204030204" pitchFamily="34" charset="0"/>
              <a:cs typeface="Times New Roman" panose="02020603050405020304" pitchFamily="18" charset="0"/>
            </a:rPr>
            <a:t>Aromatic</a:t>
          </a:r>
          <a:endParaRPr lang="en-IN" sz="2000" kern="1200" dirty="0"/>
        </a:p>
      </dsp:txBody>
      <dsp:txXfrm rot="-5400000">
        <a:off x="4210314" y="3748650"/>
        <a:ext cx="830283" cy="954349"/>
      </dsp:txXfrm>
    </dsp:sp>
    <dsp:sp modelId="{DF178D16-5C76-4676-8DF2-04B6BD5D2DBD}">
      <dsp:nvSpPr>
        <dsp:cNvPr id="0" name=""/>
        <dsp:cNvSpPr/>
      </dsp:nvSpPr>
      <dsp:spPr>
        <a:xfrm>
          <a:off x="2466559" y="3809885"/>
          <a:ext cx="1497380" cy="831878"/>
        </a:xfrm>
        <a:prstGeom prst="rect">
          <a:avLst/>
        </a:prstGeom>
        <a:noFill/>
        <a:ln>
          <a:noFill/>
        </a:ln>
        <a:effectLst/>
      </dsp:spPr>
      <dsp:style>
        <a:lnRef idx="0">
          <a:scrgbClr r="0" g="0" b="0"/>
        </a:lnRef>
        <a:fillRef idx="0">
          <a:scrgbClr r="0" g="0" b="0"/>
        </a:fillRef>
        <a:effectRef idx="0">
          <a:scrgbClr r="0" g="0" b="0"/>
        </a:effectRef>
        <a:fontRef idx="minor"/>
      </dsp:style>
    </dsp:sp>
    <dsp:sp modelId="{3AC819F1-5176-46BD-B5F3-0F49BDC55107}">
      <dsp:nvSpPr>
        <dsp:cNvPr id="0" name=""/>
        <dsp:cNvSpPr/>
      </dsp:nvSpPr>
      <dsp:spPr>
        <a:xfrm rot="5400000">
          <a:off x="5226453" y="3622713"/>
          <a:ext cx="1386463" cy="1206223"/>
        </a:xfrm>
        <a:prstGeom prst="hexagon">
          <a:avLst>
            <a:gd name="adj" fmla="val 25000"/>
            <a:gd name="vf" fmla="val 1154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kumimoji="0" lang="en-US" altLang="en-US" sz="1600" b="0" i="0" u="none" strike="noStrike" kern="1200" cap="none" normalizeH="0" baseline="0" dirty="0">
              <a:ln>
                <a:noFill/>
              </a:ln>
              <a:solidFill>
                <a:srgbClr val="FFFFFF"/>
              </a:solidFill>
              <a:effectLst/>
              <a:latin typeface="Bookman Old Style" panose="02050604050505020204" pitchFamily="18" charset="0"/>
              <a:cs typeface="Times New Roman" panose="02020603050405020304" pitchFamily="18" charset="0"/>
            </a:rPr>
            <a:t>Fast Delivery</a:t>
          </a:r>
          <a:endParaRPr lang="en-IN" sz="1600" kern="1200" dirty="0"/>
        </a:p>
      </dsp:txBody>
      <dsp:txXfrm rot="-5400000">
        <a:off x="5504543" y="3748650"/>
        <a:ext cx="830283" cy="9543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36B9B5-A0D8-4F4A-8E0B-9B924C9C8FEA}">
      <dsp:nvSpPr>
        <dsp:cNvPr id="0" name=""/>
        <dsp:cNvSpPr/>
      </dsp:nvSpPr>
      <dsp:spPr>
        <a:xfrm>
          <a:off x="2122630" y="0"/>
          <a:ext cx="1509048" cy="142358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925F68A-97F7-40F6-AB06-E9219F26834E}">
      <dsp:nvSpPr>
        <dsp:cNvPr id="0" name=""/>
        <dsp:cNvSpPr/>
      </dsp:nvSpPr>
      <dsp:spPr>
        <a:xfrm>
          <a:off x="721371" y="1566640"/>
          <a:ext cx="4311566" cy="610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IN" sz="3600" kern="1200"/>
            <a:t>External</a:t>
          </a:r>
        </a:p>
      </dsp:txBody>
      <dsp:txXfrm>
        <a:off x="721371" y="1566640"/>
        <a:ext cx="4311566" cy="610107"/>
      </dsp:txXfrm>
    </dsp:sp>
    <dsp:sp modelId="{DC2E112F-7E09-41B0-A5F8-3E7737C05A1A}">
      <dsp:nvSpPr>
        <dsp:cNvPr id="0" name=""/>
        <dsp:cNvSpPr/>
      </dsp:nvSpPr>
      <dsp:spPr>
        <a:xfrm>
          <a:off x="721371" y="2243285"/>
          <a:ext cx="4311566" cy="128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IN" sz="1700" kern="1200"/>
            <a:t>Vendors</a:t>
          </a:r>
        </a:p>
        <a:p>
          <a:pPr marL="0" lvl="0" indent="0" algn="ctr" defTabSz="755650">
            <a:lnSpc>
              <a:spcPct val="100000"/>
            </a:lnSpc>
            <a:spcBef>
              <a:spcPct val="0"/>
            </a:spcBef>
            <a:spcAft>
              <a:spcPct val="35000"/>
            </a:spcAft>
            <a:buNone/>
          </a:pPr>
          <a:r>
            <a:rPr lang="en-IN" sz="1700" kern="1200"/>
            <a:t>Delivery partners</a:t>
          </a:r>
        </a:p>
        <a:p>
          <a:pPr marL="0" lvl="0" indent="0" algn="ctr" defTabSz="755650">
            <a:lnSpc>
              <a:spcPct val="100000"/>
            </a:lnSpc>
            <a:spcBef>
              <a:spcPct val="0"/>
            </a:spcBef>
            <a:spcAft>
              <a:spcPct val="35000"/>
            </a:spcAft>
            <a:buNone/>
          </a:pPr>
          <a:r>
            <a:rPr lang="en-IN" sz="1700" kern="1200"/>
            <a:t>Investors</a:t>
          </a:r>
        </a:p>
        <a:p>
          <a:pPr marL="0" lvl="0" indent="0" algn="ctr" defTabSz="755650">
            <a:lnSpc>
              <a:spcPct val="100000"/>
            </a:lnSpc>
            <a:spcBef>
              <a:spcPct val="0"/>
            </a:spcBef>
            <a:spcAft>
              <a:spcPct val="35000"/>
            </a:spcAft>
            <a:buNone/>
          </a:pPr>
          <a:r>
            <a:rPr lang="en-IN" sz="1700" kern="1200"/>
            <a:t>End users</a:t>
          </a:r>
        </a:p>
      </dsp:txBody>
      <dsp:txXfrm>
        <a:off x="721371" y="2243285"/>
        <a:ext cx="4311566" cy="1286776"/>
      </dsp:txXfrm>
    </dsp:sp>
    <dsp:sp modelId="{51AA6D8E-7952-412E-BE98-EFA75EDB2934}">
      <dsp:nvSpPr>
        <dsp:cNvPr id="0" name=""/>
        <dsp:cNvSpPr/>
      </dsp:nvSpPr>
      <dsp:spPr>
        <a:xfrm>
          <a:off x="7188721" y="0"/>
          <a:ext cx="1509048" cy="142358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EFE5D88-F2E7-44BF-B075-829E3FB07D22}">
      <dsp:nvSpPr>
        <dsp:cNvPr id="0" name=""/>
        <dsp:cNvSpPr/>
      </dsp:nvSpPr>
      <dsp:spPr>
        <a:xfrm>
          <a:off x="5787462" y="1566640"/>
          <a:ext cx="4311566" cy="6101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IN" sz="3600" kern="1200"/>
            <a:t>Internal</a:t>
          </a:r>
        </a:p>
      </dsp:txBody>
      <dsp:txXfrm>
        <a:off x="5787462" y="1566640"/>
        <a:ext cx="4311566" cy="610107"/>
      </dsp:txXfrm>
    </dsp:sp>
    <dsp:sp modelId="{D8993CF4-A12B-4A64-98C2-9CD66B212E1A}">
      <dsp:nvSpPr>
        <dsp:cNvPr id="0" name=""/>
        <dsp:cNvSpPr/>
      </dsp:nvSpPr>
      <dsp:spPr>
        <a:xfrm>
          <a:off x="5787462" y="2243285"/>
          <a:ext cx="4311566" cy="1286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IN" sz="1700" kern="1200"/>
            <a:t>Admin and Managers</a:t>
          </a:r>
        </a:p>
        <a:p>
          <a:pPr marL="0" lvl="0" indent="0" algn="ctr" defTabSz="755650">
            <a:lnSpc>
              <a:spcPct val="100000"/>
            </a:lnSpc>
            <a:spcBef>
              <a:spcPct val="0"/>
            </a:spcBef>
            <a:spcAft>
              <a:spcPct val="35000"/>
            </a:spcAft>
            <a:buNone/>
          </a:pPr>
          <a:r>
            <a:rPr lang="en-IN" sz="1700" kern="1200"/>
            <a:t>Chefs</a:t>
          </a:r>
        </a:p>
        <a:p>
          <a:pPr marL="0" lvl="0" indent="0" algn="ctr" defTabSz="755650">
            <a:lnSpc>
              <a:spcPct val="100000"/>
            </a:lnSpc>
            <a:spcBef>
              <a:spcPct val="0"/>
            </a:spcBef>
            <a:spcAft>
              <a:spcPct val="35000"/>
            </a:spcAft>
            <a:buNone/>
          </a:pPr>
          <a:r>
            <a:rPr lang="en-IN" sz="1700" kern="1200"/>
            <a:t>Waiters, Cleaning Staffs</a:t>
          </a:r>
        </a:p>
        <a:p>
          <a:pPr marL="0" lvl="0" indent="0" algn="ctr" defTabSz="755650">
            <a:lnSpc>
              <a:spcPct val="100000"/>
            </a:lnSpc>
            <a:spcBef>
              <a:spcPct val="0"/>
            </a:spcBef>
            <a:spcAft>
              <a:spcPct val="35000"/>
            </a:spcAft>
            <a:buNone/>
          </a:pPr>
          <a:r>
            <a:rPr lang="en-IN" sz="1700" kern="1200"/>
            <a:t>Owners</a:t>
          </a:r>
        </a:p>
      </dsp:txBody>
      <dsp:txXfrm>
        <a:off x="5787462" y="2243285"/>
        <a:ext cx="4311566" cy="12867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BF48A7-C9B9-49E4-82B8-C4C9B4A496C7}">
      <dsp:nvSpPr>
        <dsp:cNvPr id="0" name=""/>
        <dsp:cNvSpPr/>
      </dsp:nvSpPr>
      <dsp:spPr>
        <a:xfrm>
          <a:off x="4328159" y="491"/>
          <a:ext cx="6492240" cy="1915871"/>
        </a:xfrm>
        <a:prstGeom prst="rightArrow">
          <a:avLst>
            <a:gd name="adj1" fmla="val 75000"/>
            <a:gd name="adj2" fmla="val 50000"/>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en-IN" sz="1800" kern="1200" dirty="0"/>
            <a:t>Improper raw materials to cook food </a:t>
          </a:r>
        </a:p>
        <a:p>
          <a:pPr marL="171450" lvl="1" indent="-171450" algn="l" defTabSz="800100">
            <a:lnSpc>
              <a:spcPct val="90000"/>
            </a:lnSpc>
            <a:spcBef>
              <a:spcPct val="0"/>
            </a:spcBef>
            <a:spcAft>
              <a:spcPct val="15000"/>
            </a:spcAft>
            <a:buChar char="•"/>
          </a:pPr>
          <a:r>
            <a:rPr lang="en-IN" sz="1800" kern="1200" dirty="0"/>
            <a:t>Focus more on presentation rather than taste</a:t>
          </a:r>
        </a:p>
        <a:p>
          <a:pPr marL="171450" lvl="1" indent="-171450" algn="l" defTabSz="800100">
            <a:lnSpc>
              <a:spcPct val="90000"/>
            </a:lnSpc>
            <a:spcBef>
              <a:spcPct val="0"/>
            </a:spcBef>
            <a:spcAft>
              <a:spcPct val="15000"/>
            </a:spcAft>
            <a:buChar char="•"/>
          </a:pPr>
          <a:r>
            <a:rPr lang="en-IN" sz="1800" kern="1200" dirty="0"/>
            <a:t>Absence of authentic biryani flavours</a:t>
          </a:r>
        </a:p>
        <a:p>
          <a:pPr marL="171450" lvl="1" indent="-171450" algn="l" defTabSz="800100">
            <a:lnSpc>
              <a:spcPct val="90000"/>
            </a:lnSpc>
            <a:spcBef>
              <a:spcPct val="0"/>
            </a:spcBef>
            <a:spcAft>
              <a:spcPct val="15000"/>
            </a:spcAft>
            <a:buChar char="•"/>
          </a:pPr>
          <a:r>
            <a:rPr lang="en-US" sz="1800" kern="1200" dirty="0"/>
            <a:t>Delay in delivery</a:t>
          </a:r>
          <a:endParaRPr lang="en-IN" sz="1800" kern="1200" dirty="0"/>
        </a:p>
      </dsp:txBody>
      <dsp:txXfrm>
        <a:off x="4328159" y="239975"/>
        <a:ext cx="5773788" cy="1436903"/>
      </dsp:txXfrm>
    </dsp:sp>
    <dsp:sp modelId="{50648E1B-BF0F-42B2-8D57-0D833C8B1512}">
      <dsp:nvSpPr>
        <dsp:cNvPr id="0" name=""/>
        <dsp:cNvSpPr/>
      </dsp:nvSpPr>
      <dsp:spPr>
        <a:xfrm>
          <a:off x="0" y="491"/>
          <a:ext cx="4328160" cy="191587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en-IN" sz="6500" kern="1200" dirty="0"/>
            <a:t>Quality</a:t>
          </a:r>
        </a:p>
      </dsp:txBody>
      <dsp:txXfrm>
        <a:off x="93525" y="94016"/>
        <a:ext cx="4141110" cy="1728821"/>
      </dsp:txXfrm>
    </dsp:sp>
    <dsp:sp modelId="{2D2F33F6-164E-4AB9-9674-5BDEEF804571}">
      <dsp:nvSpPr>
        <dsp:cNvPr id="0" name=""/>
        <dsp:cNvSpPr/>
      </dsp:nvSpPr>
      <dsp:spPr>
        <a:xfrm>
          <a:off x="4328159" y="2107950"/>
          <a:ext cx="6492240" cy="1915871"/>
        </a:xfrm>
        <a:prstGeom prst="rightArrow">
          <a:avLst>
            <a:gd name="adj1" fmla="val 75000"/>
            <a:gd name="adj2" fmla="val 50000"/>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en-IN" sz="1800" kern="1200" dirty="0"/>
            <a:t>Over-priced as small quantity of food is provided to the customers</a:t>
          </a:r>
        </a:p>
        <a:p>
          <a:pPr marL="171450" lvl="1" indent="-171450" algn="l" defTabSz="800100">
            <a:lnSpc>
              <a:spcPct val="90000"/>
            </a:lnSpc>
            <a:spcBef>
              <a:spcPct val="0"/>
            </a:spcBef>
            <a:spcAft>
              <a:spcPct val="15000"/>
            </a:spcAft>
            <a:buChar char="•"/>
          </a:pPr>
          <a:r>
            <a:rPr lang="en-IN" sz="1800" kern="1200" dirty="0"/>
            <a:t>Spending too much on food packaging</a:t>
          </a:r>
        </a:p>
        <a:p>
          <a:pPr marL="171450" lvl="1" indent="-171450" algn="l" defTabSz="800100">
            <a:lnSpc>
              <a:spcPct val="90000"/>
            </a:lnSpc>
            <a:spcBef>
              <a:spcPct val="0"/>
            </a:spcBef>
            <a:spcAft>
              <a:spcPct val="15000"/>
            </a:spcAft>
            <a:buChar char="•"/>
          </a:pPr>
          <a:r>
            <a:rPr lang="en-IN" sz="1800" kern="1200" dirty="0"/>
            <a:t>Unable to match the expectation of the customer spending</a:t>
          </a:r>
        </a:p>
      </dsp:txBody>
      <dsp:txXfrm>
        <a:off x="4328159" y="2347434"/>
        <a:ext cx="5773788" cy="1436903"/>
      </dsp:txXfrm>
    </dsp:sp>
    <dsp:sp modelId="{BDAC0A00-77CA-41F2-A541-41C1173CC185}">
      <dsp:nvSpPr>
        <dsp:cNvPr id="0" name=""/>
        <dsp:cNvSpPr/>
      </dsp:nvSpPr>
      <dsp:spPr>
        <a:xfrm>
          <a:off x="0" y="2108441"/>
          <a:ext cx="4328160" cy="1915871"/>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en-IN" sz="6500" kern="1200" dirty="0"/>
            <a:t>Price</a:t>
          </a:r>
        </a:p>
      </dsp:txBody>
      <dsp:txXfrm>
        <a:off x="93525" y="2201966"/>
        <a:ext cx="4141110" cy="172882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12A669-0377-4D9E-A335-A92F15C89F09}">
      <dsp:nvSpPr>
        <dsp:cNvPr id="0" name=""/>
        <dsp:cNvSpPr/>
      </dsp:nvSpPr>
      <dsp:spPr>
        <a:xfrm>
          <a:off x="1344083" y="0"/>
          <a:ext cx="4709583" cy="4709583"/>
        </a:xfrm>
        <a:prstGeom prst="quadArrow">
          <a:avLst>
            <a:gd name="adj1" fmla="val 2000"/>
            <a:gd name="adj2" fmla="val 4000"/>
            <a:gd name="adj3" fmla="val 5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44576F-4F5F-47D6-BC96-DBFDC439D674}">
      <dsp:nvSpPr>
        <dsp:cNvPr id="0" name=""/>
        <dsp:cNvSpPr/>
      </dsp:nvSpPr>
      <dsp:spPr>
        <a:xfrm>
          <a:off x="1650206" y="289790"/>
          <a:ext cx="1883833" cy="1883833"/>
        </a:xfrm>
        <a:prstGeom prst="roundRect">
          <a:avLst/>
        </a:prstGeom>
        <a:solidFill>
          <a:schemeClr val="accent4"/>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Maybe</a:t>
          </a:r>
        </a:p>
        <a:p>
          <a:pPr marL="0" lvl="0" indent="0" algn="ctr" defTabSz="622300">
            <a:lnSpc>
              <a:spcPct val="90000"/>
            </a:lnSpc>
            <a:spcBef>
              <a:spcPct val="0"/>
            </a:spcBef>
            <a:spcAft>
              <a:spcPct val="35000"/>
            </a:spcAft>
            <a:buNone/>
          </a:pPr>
          <a:r>
            <a:rPr lang="en-US" sz="1200" kern="1200" dirty="0"/>
            <a:t>Reducing Delivery Time</a:t>
          </a:r>
        </a:p>
        <a:p>
          <a:pPr marL="0" lvl="0" indent="0" algn="ctr" defTabSz="622300">
            <a:lnSpc>
              <a:spcPct val="90000"/>
            </a:lnSpc>
            <a:spcBef>
              <a:spcPct val="0"/>
            </a:spcBef>
            <a:spcAft>
              <a:spcPct val="35000"/>
            </a:spcAft>
            <a:buNone/>
          </a:pPr>
          <a:r>
            <a:rPr lang="en-US" sz="1200" kern="1200" dirty="0"/>
            <a:t>Efficient costing of food</a:t>
          </a:r>
        </a:p>
        <a:p>
          <a:pPr marL="0" lvl="0" indent="0" algn="ctr" defTabSz="622300">
            <a:lnSpc>
              <a:spcPct val="90000"/>
            </a:lnSpc>
            <a:spcBef>
              <a:spcPct val="0"/>
            </a:spcBef>
            <a:spcAft>
              <a:spcPct val="35000"/>
            </a:spcAft>
            <a:buNone/>
          </a:pPr>
          <a:r>
            <a:rPr lang="en-US" sz="1200" kern="1200" dirty="0"/>
            <a:t>Starting business in tier II cities</a:t>
          </a:r>
        </a:p>
        <a:p>
          <a:pPr marL="0" lvl="0" indent="0" algn="ctr" defTabSz="622300">
            <a:lnSpc>
              <a:spcPct val="90000"/>
            </a:lnSpc>
            <a:spcBef>
              <a:spcPct val="0"/>
            </a:spcBef>
            <a:spcAft>
              <a:spcPct val="35000"/>
            </a:spcAft>
            <a:buNone/>
          </a:pPr>
          <a:endParaRPr lang="en-US" sz="1400" kern="1200" dirty="0"/>
        </a:p>
      </dsp:txBody>
      <dsp:txXfrm>
        <a:off x="1742167" y="381751"/>
        <a:ext cx="1699911" cy="1699911"/>
      </dsp:txXfrm>
    </dsp:sp>
    <dsp:sp modelId="{1389B6D5-ACB4-49E0-BE50-8C27B7C22C2E}">
      <dsp:nvSpPr>
        <dsp:cNvPr id="0" name=""/>
        <dsp:cNvSpPr/>
      </dsp:nvSpPr>
      <dsp:spPr>
        <a:xfrm>
          <a:off x="3879854" y="313206"/>
          <a:ext cx="1883833" cy="1883833"/>
        </a:xfrm>
        <a:prstGeom prst="roundRect">
          <a:avLst/>
        </a:prstGeom>
        <a:solidFill>
          <a:schemeClr val="accent6"/>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prstClr val="white"/>
              </a:solidFill>
              <a:latin typeface="Calibri" panose="020F0502020204030204"/>
              <a:ea typeface="+mn-ea"/>
              <a:cs typeface="+mn-cs"/>
            </a:rPr>
            <a:t>Yes!!!</a:t>
          </a:r>
        </a:p>
        <a:p>
          <a:pPr marL="0" lvl="0" indent="0" algn="ctr" defTabSz="622300">
            <a:lnSpc>
              <a:spcPct val="90000"/>
            </a:lnSpc>
            <a:spcBef>
              <a:spcPct val="0"/>
            </a:spcBef>
            <a:spcAft>
              <a:spcPct val="35000"/>
            </a:spcAft>
            <a:buNone/>
          </a:pPr>
          <a:r>
            <a:rPr lang="en-US" sz="1200" kern="1200" dirty="0">
              <a:solidFill>
                <a:prstClr val="white"/>
              </a:solidFill>
              <a:latin typeface="Calibri" panose="020F0502020204030204"/>
              <a:ea typeface="+mn-ea"/>
              <a:cs typeface="+mn-cs"/>
            </a:rPr>
            <a:t>Ensuring that food is cooked properly</a:t>
          </a:r>
        </a:p>
        <a:p>
          <a:pPr marL="0" lvl="0" indent="0" algn="ctr" defTabSz="622300">
            <a:lnSpc>
              <a:spcPct val="90000"/>
            </a:lnSpc>
            <a:spcBef>
              <a:spcPct val="0"/>
            </a:spcBef>
            <a:spcAft>
              <a:spcPct val="35000"/>
            </a:spcAft>
            <a:buNone/>
          </a:pPr>
          <a:r>
            <a:rPr lang="en-US" sz="1200" kern="1200" dirty="0">
              <a:solidFill>
                <a:prstClr val="white"/>
              </a:solidFill>
              <a:latin typeface="Calibri" panose="020F0502020204030204"/>
              <a:ea typeface="+mn-ea"/>
              <a:cs typeface="+mn-cs"/>
            </a:rPr>
            <a:t>Using good quality raw materials</a:t>
          </a:r>
        </a:p>
        <a:p>
          <a:pPr marL="0" lvl="0" indent="0" algn="ctr" defTabSz="622300">
            <a:lnSpc>
              <a:spcPct val="90000"/>
            </a:lnSpc>
            <a:spcBef>
              <a:spcPct val="0"/>
            </a:spcBef>
            <a:spcAft>
              <a:spcPct val="35000"/>
            </a:spcAft>
            <a:buNone/>
          </a:pPr>
          <a:r>
            <a:rPr lang="en-US" sz="1200" kern="1200" dirty="0">
              <a:solidFill>
                <a:prstClr val="white"/>
              </a:solidFill>
              <a:latin typeface="Calibri" panose="020F0502020204030204"/>
              <a:ea typeface="+mn-ea"/>
              <a:cs typeface="+mn-cs"/>
            </a:rPr>
            <a:t>Adding more flavors</a:t>
          </a:r>
        </a:p>
        <a:p>
          <a:pPr marL="0" lvl="0" indent="0" algn="ctr" defTabSz="622300">
            <a:lnSpc>
              <a:spcPct val="90000"/>
            </a:lnSpc>
            <a:spcBef>
              <a:spcPct val="0"/>
            </a:spcBef>
            <a:spcAft>
              <a:spcPct val="35000"/>
            </a:spcAft>
            <a:buNone/>
          </a:pPr>
          <a:r>
            <a:rPr lang="en-US" sz="1200" kern="1200" dirty="0">
              <a:solidFill>
                <a:prstClr val="white"/>
              </a:solidFill>
              <a:latin typeface="Calibri" panose="020F0502020204030204"/>
              <a:ea typeface="+mn-ea"/>
              <a:cs typeface="+mn-cs"/>
            </a:rPr>
            <a:t>Improve quality</a:t>
          </a:r>
        </a:p>
      </dsp:txBody>
      <dsp:txXfrm>
        <a:off x="3971815" y="405167"/>
        <a:ext cx="1699911" cy="1699911"/>
      </dsp:txXfrm>
    </dsp:sp>
    <dsp:sp modelId="{78D1DB15-DC6E-4944-A923-05B2DC835959}">
      <dsp:nvSpPr>
        <dsp:cNvPr id="0" name=""/>
        <dsp:cNvSpPr/>
      </dsp:nvSpPr>
      <dsp:spPr>
        <a:xfrm>
          <a:off x="1650206" y="2519626"/>
          <a:ext cx="1883833" cy="1883833"/>
        </a:xfrm>
        <a:prstGeom prst="roundRect">
          <a:avLst/>
        </a:prstGeom>
        <a:solidFill>
          <a:srgbClr val="FF505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prstClr val="white"/>
              </a:solidFill>
              <a:latin typeface="Calibri" panose="020F0502020204030204"/>
              <a:ea typeface="+mn-ea"/>
              <a:cs typeface="+mn-cs"/>
            </a:rPr>
            <a:t>No</a:t>
          </a:r>
        </a:p>
        <a:p>
          <a:pPr marL="0" lvl="0" indent="0" algn="ctr" defTabSz="622300">
            <a:lnSpc>
              <a:spcPct val="90000"/>
            </a:lnSpc>
            <a:spcBef>
              <a:spcPct val="0"/>
            </a:spcBef>
            <a:spcAft>
              <a:spcPct val="35000"/>
            </a:spcAft>
            <a:buNone/>
          </a:pPr>
          <a:r>
            <a:rPr lang="en-IN" sz="1200" kern="1200" dirty="0">
              <a:solidFill>
                <a:prstClr val="white"/>
              </a:solidFill>
              <a:latin typeface="Calibri" panose="020F0502020204030204"/>
              <a:ea typeface="+mn-ea"/>
              <a:cs typeface="+mn-cs"/>
            </a:rPr>
            <a:t>Increasing the no. of raw material vendors</a:t>
          </a:r>
        </a:p>
        <a:p>
          <a:pPr marL="0" lvl="0" indent="0" algn="ctr" defTabSz="622300">
            <a:lnSpc>
              <a:spcPct val="90000"/>
            </a:lnSpc>
            <a:spcBef>
              <a:spcPct val="0"/>
            </a:spcBef>
            <a:spcAft>
              <a:spcPct val="35000"/>
            </a:spcAft>
            <a:buNone/>
          </a:pPr>
          <a:r>
            <a:rPr lang="en-IN" sz="1200" kern="1200" dirty="0">
              <a:solidFill>
                <a:prstClr val="white"/>
              </a:solidFill>
              <a:latin typeface="Calibri" panose="020F0502020204030204"/>
              <a:ea typeface="+mn-ea"/>
              <a:cs typeface="+mn-cs"/>
            </a:rPr>
            <a:t>Marketing/Advertisement in App</a:t>
          </a:r>
        </a:p>
      </dsp:txBody>
      <dsp:txXfrm>
        <a:off x="1742167" y="2611587"/>
        <a:ext cx="1699911" cy="1699911"/>
      </dsp:txXfrm>
    </dsp:sp>
    <dsp:sp modelId="{EE20697A-DF8E-451D-9408-F7762ACE69AD}">
      <dsp:nvSpPr>
        <dsp:cNvPr id="0" name=""/>
        <dsp:cNvSpPr/>
      </dsp:nvSpPr>
      <dsp:spPr>
        <a:xfrm>
          <a:off x="3863710" y="2519626"/>
          <a:ext cx="1883833" cy="1883833"/>
        </a:xfrm>
        <a:prstGeom prst="roundRect">
          <a:avLst/>
        </a:prstGeom>
        <a:solidFill>
          <a:schemeClr val="accent4"/>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prstClr val="white"/>
              </a:solidFill>
              <a:latin typeface="Calibri" panose="020F0502020204030204"/>
              <a:ea typeface="+mn-ea"/>
              <a:cs typeface="+mn-cs"/>
            </a:rPr>
            <a:t>Maybe</a:t>
          </a:r>
        </a:p>
        <a:p>
          <a:pPr marL="0" lvl="0" indent="0" algn="ctr" defTabSz="622300">
            <a:lnSpc>
              <a:spcPct val="90000"/>
            </a:lnSpc>
            <a:spcBef>
              <a:spcPct val="0"/>
            </a:spcBef>
            <a:spcAft>
              <a:spcPct val="35000"/>
            </a:spcAft>
            <a:buNone/>
          </a:pPr>
          <a:r>
            <a:rPr lang="en-US" sz="1200" b="0" kern="1200" dirty="0">
              <a:solidFill>
                <a:prstClr val="white"/>
              </a:solidFill>
              <a:latin typeface="Calibri" panose="020F0502020204030204"/>
              <a:ea typeface="+mn-ea"/>
              <a:cs typeface="+mn-cs"/>
            </a:rPr>
            <a:t>Additional cashback offer in App</a:t>
          </a:r>
        </a:p>
        <a:p>
          <a:pPr marL="0" lvl="0" indent="0" algn="ctr" defTabSz="622300">
            <a:lnSpc>
              <a:spcPct val="90000"/>
            </a:lnSpc>
            <a:spcBef>
              <a:spcPct val="0"/>
            </a:spcBef>
            <a:spcAft>
              <a:spcPct val="35000"/>
            </a:spcAft>
            <a:buNone/>
          </a:pPr>
          <a:r>
            <a:rPr lang="en-US" sz="1200" b="0" kern="1200" dirty="0">
              <a:solidFill>
                <a:prstClr val="white"/>
              </a:solidFill>
              <a:latin typeface="Calibri" panose="020F0502020204030204"/>
              <a:ea typeface="+mn-ea"/>
              <a:cs typeface="+mn-cs"/>
            </a:rPr>
            <a:t>Appetizers, desserts &amp; drinks</a:t>
          </a:r>
          <a:endParaRPr lang="en-IN" sz="1400" kern="1200" dirty="0">
            <a:solidFill>
              <a:prstClr val="white"/>
            </a:solidFill>
            <a:latin typeface="Calibri" panose="020F0502020204030204"/>
            <a:ea typeface="+mn-ea"/>
            <a:cs typeface="+mn-cs"/>
          </a:endParaRPr>
        </a:p>
      </dsp:txBody>
      <dsp:txXfrm>
        <a:off x="3955671" y="2611587"/>
        <a:ext cx="1699911" cy="169991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A975FC-3909-4541-B1BF-CBAAF5867E50}">
      <dsp:nvSpPr>
        <dsp:cNvPr id="0" name=""/>
        <dsp:cNvSpPr/>
      </dsp:nvSpPr>
      <dsp:spPr>
        <a:xfrm>
          <a:off x="3952152" y="0"/>
          <a:ext cx="3120390" cy="3120390"/>
        </a:xfrm>
        <a:prstGeom prst="ellipse">
          <a:avLst/>
        </a:prstGeom>
        <a:solidFill>
          <a:schemeClr val="accent4">
            <a:alpha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IN" sz="2400" kern="1200" dirty="0"/>
        </a:p>
      </dsp:txBody>
      <dsp:txXfrm>
        <a:off x="4368204" y="546068"/>
        <a:ext cx="2288286" cy="1404175"/>
      </dsp:txXfrm>
    </dsp:sp>
    <dsp:sp modelId="{767D970C-C653-490F-AF68-CA640616C11D}">
      <dsp:nvSpPr>
        <dsp:cNvPr id="0" name=""/>
        <dsp:cNvSpPr/>
      </dsp:nvSpPr>
      <dsp:spPr>
        <a:xfrm>
          <a:off x="5140251" y="2015251"/>
          <a:ext cx="3120390" cy="3120390"/>
        </a:xfrm>
        <a:prstGeom prst="ellipse">
          <a:avLst/>
        </a:prstGeom>
        <a:solidFill>
          <a:schemeClr val="accent4">
            <a:alpha val="50000"/>
            <a:hueOff val="-1825086"/>
            <a:satOff val="6087"/>
            <a:lumOff val="9608"/>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IN" sz="6500" kern="1200" dirty="0"/>
        </a:p>
      </dsp:txBody>
      <dsp:txXfrm>
        <a:off x="6094571" y="2821352"/>
        <a:ext cx="1872234" cy="1716214"/>
      </dsp:txXfrm>
    </dsp:sp>
    <dsp:sp modelId="{310DFC52-5117-4802-9E83-BAA5BDAC8DA5}">
      <dsp:nvSpPr>
        <dsp:cNvPr id="0" name=""/>
        <dsp:cNvSpPr/>
      </dsp:nvSpPr>
      <dsp:spPr>
        <a:xfrm>
          <a:off x="2888370" y="2015251"/>
          <a:ext cx="3120390" cy="3120390"/>
        </a:xfrm>
        <a:prstGeom prst="ellipse">
          <a:avLst/>
        </a:prstGeom>
        <a:solidFill>
          <a:schemeClr val="accent4">
            <a:alpha val="50000"/>
            <a:hueOff val="-3650173"/>
            <a:satOff val="12174"/>
            <a:lumOff val="19216"/>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IN" sz="6500" kern="1200" dirty="0"/>
        </a:p>
      </dsp:txBody>
      <dsp:txXfrm>
        <a:off x="3182207" y="2821352"/>
        <a:ext cx="1872234" cy="1716214"/>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jpeg>
</file>

<file path=ppt/media/image3.JPG>
</file>

<file path=ppt/media/image4.png>
</file>

<file path=ppt/media/image5.pn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F53600-C5C2-45CF-A7B9-B54E7F8E8369}" type="datetimeFigureOut">
              <a:rPr lang="en-IN" smtClean="0"/>
              <a:t>17-03-2021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E21DFB-FF6B-4665-9B4E-B1AE4C0848E5}" type="slidenum">
              <a:rPr lang="en-IN" smtClean="0"/>
              <a:t>‹#›</a:t>
            </a:fld>
            <a:endParaRPr lang="en-IN"/>
          </a:p>
        </p:txBody>
      </p:sp>
    </p:spTree>
    <p:extLst>
      <p:ext uri="{BB962C8B-B14F-4D97-AF65-F5344CB8AC3E}">
        <p14:creationId xmlns:p14="http://schemas.microsoft.com/office/powerpoint/2010/main" val="806492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5313E-B183-42B9-A3F8-0179C147CC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F661AE8-666E-47F7-9296-F580E94EA6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A227A8E-1047-4058-AE8F-9F600A6ED0A6}"/>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7D175780-3A7E-44A9-9B2E-F80078292E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B529D9-72AA-4E79-9E09-55EE4D7692C6}"/>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10554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20F00-825C-4825-BB0F-E4C748C743E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8C524DF-2E2C-4D99-BCD1-C1B39A2892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F0DDA0-5C11-42E6-A842-04B0A6565807}"/>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9ADB8B66-7833-4B08-9CFA-58DE1BCB86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238DA9-6637-4E86-A163-22B19A432569}"/>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423731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62F735-AA50-41AC-AA12-2DE15071F62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D7904F-C7F7-4992-8C5B-FF0031CD26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8F912B-7D88-4A4D-ACBD-59D34C9559B1}"/>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0EEAB7E9-EC7B-4C26-B31E-1BDCD17491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FC075A-A444-49B3-99F0-202E8FEA040A}"/>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1676174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87914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55908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34039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1072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98797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49991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696518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11507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86AAF-D25D-4185-A4E5-707B1EA6F7E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117CA1A-BDF5-41D5-94AF-3BCCBA84FA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100A9A-F6C0-45D1-958E-D606B056D054}"/>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98435362-5C9E-457E-93A6-C1AB2577EE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05527F-A2A4-4C5B-A79B-E25ED91B796B}"/>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6335784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84944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2B3D05EF-B1E7-4B78-A9A2-B5C6192CF08C}" type="datetimeFigureOut">
              <a:rPr lang="en-IN" smtClean="0"/>
              <a:t>17-03-2021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102347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2291449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DD7ADD-634F-4F61-A313-3413E397BE2E}"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8072709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740831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DD7ADD-634F-4F61-A313-3413E397BE2E}"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415329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8125680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414048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0474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63777-6E90-41D2-AA62-78FBC009BB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2CAE3C4-17A8-43B4-B414-1911AD5DD6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B9D3E7-FA94-444B-BC95-35BFE33E4B80}"/>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0E59A5EA-C15C-455E-978B-13638B9CA3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6A6745-1C91-4C3F-A27E-07B74DEC741A}"/>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2000454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78A2F-5F29-4168-803D-A1511249E09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061000D-F897-45BB-B62B-A4451BBCCD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87F235A-C56A-42E5-9CC1-74CF05368E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3D5949-EB38-4406-98AD-01AF69CBB401}"/>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6" name="Footer Placeholder 5">
            <a:extLst>
              <a:ext uri="{FF2B5EF4-FFF2-40B4-BE49-F238E27FC236}">
                <a16:creationId xmlns:a16="http://schemas.microsoft.com/office/drawing/2014/main" id="{7AB9FA6E-EE36-46C1-8D0A-CE9674114B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19C6F4-CAEB-4862-8700-333FC993C724}"/>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2961532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B4A09-C230-499A-8EB3-73804C578E5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B9C9C8-2AF4-425F-ADD2-C09AC41B2B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607DE4-E49E-4808-A310-388DA71687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106320C-67DE-4482-A1EC-A0E2EBCB39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50FCAA-4CE4-47B9-9628-A330CA455F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9A6561E-9B40-4215-8FA5-7573CDBF5BDF}"/>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8" name="Footer Placeholder 7">
            <a:extLst>
              <a:ext uri="{FF2B5EF4-FFF2-40B4-BE49-F238E27FC236}">
                <a16:creationId xmlns:a16="http://schemas.microsoft.com/office/drawing/2014/main" id="{2A5D0687-5366-492D-A1E5-1BE66CFB679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B7BD825-0BBA-4C7A-8322-1BA9DC3040CF}"/>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2108433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D6008-0352-4B4B-8C8A-B8FDB895DE7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2314300-4B63-4B89-B7E3-37A5AAB8DF9D}"/>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4" name="Footer Placeholder 3">
            <a:extLst>
              <a:ext uri="{FF2B5EF4-FFF2-40B4-BE49-F238E27FC236}">
                <a16:creationId xmlns:a16="http://schemas.microsoft.com/office/drawing/2014/main" id="{6BFE6005-ED77-4E12-8E01-4730AA0FEA5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C492556-21DE-4C3D-8C61-11D56A41F091}"/>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45895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41A5AC-2EC7-4792-954A-E30EDCFC653B}"/>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3" name="Footer Placeholder 2">
            <a:extLst>
              <a:ext uri="{FF2B5EF4-FFF2-40B4-BE49-F238E27FC236}">
                <a16:creationId xmlns:a16="http://schemas.microsoft.com/office/drawing/2014/main" id="{E376A7AE-DF3C-4B8F-B719-005044A3D57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F1CFFB4-F0CF-491F-812A-1DA04A419D2B}"/>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280786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375E3-8605-4419-B5B4-4E0DBED978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29BA0F-528C-4E00-8964-8B68738E4B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9AFEA87-5356-4778-A146-4880D79CF2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9694BA-AE2E-4C19-B2E6-84E631ABFDFF}"/>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6" name="Footer Placeholder 5">
            <a:extLst>
              <a:ext uri="{FF2B5EF4-FFF2-40B4-BE49-F238E27FC236}">
                <a16:creationId xmlns:a16="http://schemas.microsoft.com/office/drawing/2014/main" id="{8F0546D8-1E60-429B-885D-4E33FEE97C0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B07E92-6488-4008-BC14-D3C21EC5B4B9}"/>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1212482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27C55-9EBE-4D49-ABA4-CD1E8CB3D9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78FF736-E234-41F0-AB7D-C008BD1850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B1671A5-E3B4-407A-9457-D9A7F00753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02C8BC-A075-4AF0-B1B8-433CDAFE12E5}"/>
              </a:ext>
            </a:extLst>
          </p:cNvPr>
          <p:cNvSpPr>
            <a:spLocks noGrp="1"/>
          </p:cNvSpPr>
          <p:nvPr>
            <p:ph type="dt" sz="half" idx="10"/>
          </p:nvPr>
        </p:nvSpPr>
        <p:spPr/>
        <p:txBody>
          <a:bodyPr/>
          <a:lstStyle/>
          <a:p>
            <a:fld id="{2B3D05EF-B1E7-4B78-A9A2-B5C6192CF08C}" type="datetimeFigureOut">
              <a:rPr lang="en-IN" smtClean="0"/>
              <a:t>17-03-2021</a:t>
            </a:fld>
            <a:endParaRPr lang="en-IN"/>
          </a:p>
        </p:txBody>
      </p:sp>
      <p:sp>
        <p:nvSpPr>
          <p:cNvPr id="6" name="Footer Placeholder 5">
            <a:extLst>
              <a:ext uri="{FF2B5EF4-FFF2-40B4-BE49-F238E27FC236}">
                <a16:creationId xmlns:a16="http://schemas.microsoft.com/office/drawing/2014/main" id="{7E2F972D-2CE4-43AE-8307-11573D667B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81220A-B8FB-4C05-BEBB-9E134254243D}"/>
              </a:ext>
            </a:extLst>
          </p:cNvPr>
          <p:cNvSpPr>
            <a:spLocks noGrp="1"/>
          </p:cNvSpPr>
          <p:nvPr>
            <p:ph type="sldNum" sz="quarter" idx="12"/>
          </p:nvPr>
        </p:nvSpPr>
        <p:spPr/>
        <p:txBody>
          <a:bodyPr/>
          <a:lstStyle/>
          <a:p>
            <a:fld id="{FCDD7ADD-634F-4F61-A313-3413E397BE2E}" type="slidenum">
              <a:rPr lang="en-IN" smtClean="0"/>
              <a:t>‹#›</a:t>
            </a:fld>
            <a:endParaRPr lang="en-IN"/>
          </a:p>
        </p:txBody>
      </p:sp>
    </p:spTree>
    <p:extLst>
      <p:ext uri="{BB962C8B-B14F-4D97-AF65-F5344CB8AC3E}">
        <p14:creationId xmlns:p14="http://schemas.microsoft.com/office/powerpoint/2010/main" val="3620638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chemeClr val="bg1">
                <a:lumMod val="65000"/>
                <a:lumOff val="35000"/>
              </a:schemeClr>
            </a:gs>
            <a:gs pos="100000">
              <a:schemeClr val="bg1">
                <a:lumMod val="95000"/>
                <a:lumOff val="5000"/>
              </a:schemeClr>
            </a:gs>
          </a:gsLst>
          <a:lin ang="612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1D583A-95D6-429C-AEE7-399412A008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65D9B69-AEB2-4CCA-8603-38F77A36AF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1D1D31-44CE-4253-A9DC-9DE13A90A8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3D05EF-B1E7-4B78-A9A2-B5C6192CF08C}" type="datetimeFigureOut">
              <a:rPr lang="en-IN" smtClean="0"/>
              <a:t>17-03-2021</a:t>
            </a:fld>
            <a:endParaRPr lang="en-IN"/>
          </a:p>
        </p:txBody>
      </p:sp>
      <p:sp>
        <p:nvSpPr>
          <p:cNvPr id="5" name="Footer Placeholder 4">
            <a:extLst>
              <a:ext uri="{FF2B5EF4-FFF2-40B4-BE49-F238E27FC236}">
                <a16:creationId xmlns:a16="http://schemas.microsoft.com/office/drawing/2014/main" id="{F9225D4D-03FE-403F-A385-EBBE743746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270A904-BE8C-4729-92B1-561D7ECCC8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DD7ADD-634F-4F61-A313-3413E397BE2E}" type="slidenum">
              <a:rPr lang="en-IN" smtClean="0"/>
              <a:t>‹#›</a:t>
            </a:fld>
            <a:endParaRPr lang="en-IN"/>
          </a:p>
        </p:txBody>
      </p:sp>
    </p:spTree>
    <p:extLst>
      <p:ext uri="{BB962C8B-B14F-4D97-AF65-F5344CB8AC3E}">
        <p14:creationId xmlns:p14="http://schemas.microsoft.com/office/powerpoint/2010/main" val="21670830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chemeClr val="bg1">
                <a:lumMod val="65000"/>
                <a:lumOff val="35000"/>
              </a:schemeClr>
            </a:gs>
            <a:gs pos="100000">
              <a:schemeClr val="bg1">
                <a:lumMod val="95000"/>
                <a:lumOff val="5000"/>
              </a:schemeClr>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2B3D05EF-B1E7-4B78-A9A2-B5C6192CF08C}" type="datetimeFigureOut">
              <a:rPr lang="en-IN" smtClean="0"/>
              <a:t>17-03-2021</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CDD7ADD-634F-4F61-A313-3413E397BE2E}" type="slidenum">
              <a:rPr lang="en-IN" smtClean="0"/>
              <a:t>‹#›</a:t>
            </a:fld>
            <a:endParaRPr lang="en-IN"/>
          </a:p>
        </p:txBody>
      </p:sp>
    </p:spTree>
    <p:extLst>
      <p:ext uri="{BB962C8B-B14F-4D97-AF65-F5344CB8AC3E}">
        <p14:creationId xmlns:p14="http://schemas.microsoft.com/office/powerpoint/2010/main" val="2653145476"/>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1.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19.png"/><Relationship Id="rId3" Type="http://schemas.openxmlformats.org/officeDocument/2006/relationships/diagramLayout" Target="../diagrams/layout5.xml"/><Relationship Id="rId7" Type="http://schemas.openxmlformats.org/officeDocument/2006/relationships/image" Target="../media/image13.png"/><Relationship Id="rId12" Type="http://schemas.openxmlformats.org/officeDocument/2006/relationships/image" Target="../media/image18.svg"/><Relationship Id="rId2" Type="http://schemas.openxmlformats.org/officeDocument/2006/relationships/diagramData" Target="../diagrams/data5.xml"/><Relationship Id="rId1" Type="http://schemas.openxmlformats.org/officeDocument/2006/relationships/slideLayout" Target="../slideLayouts/slideLayout13.xml"/><Relationship Id="rId6" Type="http://schemas.microsoft.com/office/2007/relationships/diagramDrawing" Target="../diagrams/drawing5.xml"/><Relationship Id="rId11" Type="http://schemas.openxmlformats.org/officeDocument/2006/relationships/image" Target="../media/image17.png"/><Relationship Id="rId5" Type="http://schemas.openxmlformats.org/officeDocument/2006/relationships/diagramColors" Target="../diagrams/colors5.xml"/><Relationship Id="rId10" Type="http://schemas.openxmlformats.org/officeDocument/2006/relationships/image" Target="../media/image16.svg"/><Relationship Id="rId4" Type="http://schemas.openxmlformats.org/officeDocument/2006/relationships/diagramQuickStyle" Target="../diagrams/quickStyle5.xml"/><Relationship Id="rId9" Type="http://schemas.openxmlformats.org/officeDocument/2006/relationships/image" Target="../media/image15.png"/><Relationship Id="rId14" Type="http://schemas.openxmlformats.org/officeDocument/2006/relationships/image" Target="../media/image20.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1F998-8C1C-4C00-A300-F0BB914069DF}"/>
              </a:ext>
            </a:extLst>
          </p:cNvPr>
          <p:cNvSpPr>
            <a:spLocks noGrp="1"/>
          </p:cNvSpPr>
          <p:nvPr>
            <p:ph type="ctrTitle"/>
          </p:nvPr>
        </p:nvSpPr>
        <p:spPr>
          <a:xfrm>
            <a:off x="385622" y="0"/>
            <a:ext cx="9881434" cy="1684727"/>
          </a:xfrm>
        </p:spPr>
        <p:txBody>
          <a:bodyPr>
            <a:noAutofit/>
          </a:bodyPr>
          <a:lstStyle/>
          <a:p>
            <a:pPr algn="ctr"/>
            <a:r>
              <a:rPr lang="en-US" sz="3200" b="1" dirty="0"/>
              <a:t>Topic: Improving the customer experience of biryani by kilo</a:t>
            </a:r>
            <a:br>
              <a:rPr lang="en-US" sz="3200" dirty="0"/>
            </a:br>
            <a:endParaRPr lang="en-US" sz="3200" dirty="0"/>
          </a:p>
        </p:txBody>
      </p:sp>
      <p:sp>
        <p:nvSpPr>
          <p:cNvPr id="10" name="Subtitle 2">
            <a:extLst>
              <a:ext uri="{FF2B5EF4-FFF2-40B4-BE49-F238E27FC236}">
                <a16:creationId xmlns:a16="http://schemas.microsoft.com/office/drawing/2014/main" id="{BE731040-8321-4DDC-BE7E-F5FCB3C3101F}"/>
              </a:ext>
            </a:extLst>
          </p:cNvPr>
          <p:cNvSpPr>
            <a:spLocks noGrp="1"/>
          </p:cNvSpPr>
          <p:nvPr>
            <p:ph type="subTitle" idx="1"/>
          </p:nvPr>
        </p:nvSpPr>
        <p:spPr>
          <a:xfrm>
            <a:off x="727969" y="2517584"/>
            <a:ext cx="4727575" cy="3536950"/>
          </a:xfrm>
        </p:spPr>
        <p:txBody>
          <a:bodyPr>
            <a:normAutofit fontScale="25000" lnSpcReduction="20000"/>
          </a:bodyPr>
          <a:lstStyle/>
          <a:p>
            <a:r>
              <a:rPr lang="en-IN" sz="9600" b="1" dirty="0">
                <a:solidFill>
                  <a:schemeClr val="tx1"/>
                </a:solidFill>
              </a:rPr>
              <a:t>Submitted by Group 1:</a:t>
            </a:r>
          </a:p>
          <a:p>
            <a:r>
              <a:rPr lang="en-IN" sz="8000" b="1" dirty="0" err="1">
                <a:solidFill>
                  <a:schemeClr val="tx1"/>
                </a:solidFill>
              </a:rPr>
              <a:t>Achintya</a:t>
            </a:r>
            <a:r>
              <a:rPr lang="en-IN" sz="8000" b="1" dirty="0">
                <a:solidFill>
                  <a:schemeClr val="tx1"/>
                </a:solidFill>
              </a:rPr>
              <a:t> Verma (B2020063)</a:t>
            </a:r>
          </a:p>
          <a:p>
            <a:r>
              <a:rPr lang="en-IN" sz="8000" b="1" dirty="0">
                <a:solidFill>
                  <a:schemeClr val="tx1"/>
                </a:solidFill>
              </a:rPr>
              <a:t>Aditi Rawat (B2020064)</a:t>
            </a:r>
          </a:p>
          <a:p>
            <a:r>
              <a:rPr lang="en-IN" sz="8000" b="1" dirty="0">
                <a:solidFill>
                  <a:schemeClr val="tx1"/>
                </a:solidFill>
              </a:rPr>
              <a:t>Adonis Claudius (B2020065)</a:t>
            </a:r>
          </a:p>
          <a:p>
            <a:r>
              <a:rPr lang="en-IN" sz="8000" b="1" dirty="0" err="1">
                <a:solidFill>
                  <a:schemeClr val="tx1"/>
                </a:solidFill>
              </a:rPr>
              <a:t>Ameya</a:t>
            </a:r>
            <a:r>
              <a:rPr lang="en-IN" sz="8000" b="1" dirty="0">
                <a:solidFill>
                  <a:schemeClr val="tx1"/>
                </a:solidFill>
              </a:rPr>
              <a:t> </a:t>
            </a:r>
            <a:r>
              <a:rPr lang="en-IN" sz="8000" b="1" dirty="0" err="1">
                <a:solidFill>
                  <a:schemeClr val="tx1"/>
                </a:solidFill>
              </a:rPr>
              <a:t>Ambike</a:t>
            </a:r>
            <a:r>
              <a:rPr lang="en-IN" sz="8000" b="1" dirty="0">
                <a:solidFill>
                  <a:schemeClr val="tx1"/>
                </a:solidFill>
              </a:rPr>
              <a:t> (B2020066)</a:t>
            </a:r>
          </a:p>
          <a:p>
            <a:r>
              <a:rPr lang="en-IN" sz="8000" b="1" dirty="0" err="1">
                <a:solidFill>
                  <a:schemeClr val="tx1"/>
                </a:solidFill>
              </a:rPr>
              <a:t>Asmita</a:t>
            </a:r>
            <a:r>
              <a:rPr lang="en-IN" sz="8000" b="1" dirty="0">
                <a:solidFill>
                  <a:schemeClr val="tx1"/>
                </a:solidFill>
              </a:rPr>
              <a:t> Purohit (B2020072)</a:t>
            </a:r>
          </a:p>
          <a:p>
            <a:r>
              <a:rPr lang="en-IN" sz="8000" b="1" dirty="0">
                <a:solidFill>
                  <a:schemeClr val="tx1"/>
                </a:solidFill>
              </a:rPr>
              <a:t>Clarion Chacko (B2020077)</a:t>
            </a:r>
          </a:p>
          <a:p>
            <a:r>
              <a:rPr lang="en-IN" sz="8000" b="1" dirty="0">
                <a:solidFill>
                  <a:schemeClr val="tx1"/>
                </a:solidFill>
              </a:rPr>
              <a:t>Partha Gautam (B2020095)</a:t>
            </a:r>
          </a:p>
          <a:p>
            <a:r>
              <a:rPr lang="en-IN" sz="8000" b="1" dirty="0" err="1">
                <a:solidFill>
                  <a:schemeClr val="tx1"/>
                </a:solidFill>
              </a:rPr>
              <a:t>Pradyut</a:t>
            </a:r>
            <a:r>
              <a:rPr lang="en-IN" sz="8000" b="1" dirty="0">
                <a:solidFill>
                  <a:schemeClr val="tx1"/>
                </a:solidFill>
              </a:rPr>
              <a:t> Mishra (B2020098)</a:t>
            </a:r>
          </a:p>
          <a:p>
            <a:r>
              <a:rPr lang="en-IN" sz="8000" b="1" dirty="0" err="1">
                <a:solidFill>
                  <a:schemeClr val="tx1"/>
                </a:solidFill>
              </a:rPr>
              <a:t>Urja</a:t>
            </a:r>
            <a:r>
              <a:rPr lang="en-IN" sz="8000" b="1" dirty="0">
                <a:solidFill>
                  <a:schemeClr val="tx1"/>
                </a:solidFill>
              </a:rPr>
              <a:t> Pathak (B2020120)</a:t>
            </a:r>
          </a:p>
          <a:p>
            <a:r>
              <a:rPr lang="en-IN" sz="8000" b="1" dirty="0">
                <a:solidFill>
                  <a:schemeClr val="tx1"/>
                </a:solidFill>
              </a:rPr>
              <a:t>Varsha </a:t>
            </a:r>
            <a:r>
              <a:rPr lang="en-IN" sz="8000" b="1" dirty="0" err="1">
                <a:solidFill>
                  <a:schemeClr val="tx1"/>
                </a:solidFill>
              </a:rPr>
              <a:t>Satpathy</a:t>
            </a:r>
            <a:r>
              <a:rPr lang="en-IN" sz="8000" b="1" dirty="0">
                <a:solidFill>
                  <a:schemeClr val="tx1"/>
                </a:solidFill>
              </a:rPr>
              <a:t> (B2020122)</a:t>
            </a:r>
          </a:p>
          <a:p>
            <a:endParaRPr lang="en-IN" dirty="0">
              <a:solidFill>
                <a:schemeClr val="tx1"/>
              </a:solidFill>
            </a:endParaRPr>
          </a:p>
        </p:txBody>
      </p:sp>
      <p:sp>
        <p:nvSpPr>
          <p:cNvPr id="7" name="Rectangle 5">
            <a:extLst>
              <a:ext uri="{FF2B5EF4-FFF2-40B4-BE49-F238E27FC236}">
                <a16:creationId xmlns:a16="http://schemas.microsoft.com/office/drawing/2014/main" id="{81F1C398-E5E0-4CD7-9C02-FD9ABDE583F7}"/>
              </a:ext>
            </a:extLst>
          </p:cNvPr>
          <p:cNvSpPr>
            <a:spLocks noChangeArrowheads="1"/>
          </p:cNvSpPr>
          <p:nvPr/>
        </p:nvSpPr>
        <p:spPr bwMode="auto">
          <a:xfrm>
            <a:off x="727969" y="-9765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52" name="Picture 15">
            <a:extLst>
              <a:ext uri="{FF2B5EF4-FFF2-40B4-BE49-F238E27FC236}">
                <a16:creationId xmlns:a16="http://schemas.microsoft.com/office/drawing/2014/main" id="{7132D217-C292-453E-9BD8-7748EB94B4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95025" y="0"/>
            <a:ext cx="1196975" cy="1212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8379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20FF9-75DC-4BD2-9934-8CFE43555970}"/>
              </a:ext>
            </a:extLst>
          </p:cNvPr>
          <p:cNvSpPr>
            <a:spLocks noGrp="1"/>
          </p:cNvSpPr>
          <p:nvPr>
            <p:ph type="title"/>
          </p:nvPr>
        </p:nvSpPr>
        <p:spPr>
          <a:xfrm>
            <a:off x="683609" y="764372"/>
            <a:ext cx="3173688" cy="5216013"/>
          </a:xfrm>
        </p:spPr>
        <p:txBody>
          <a:bodyPr>
            <a:normAutofit/>
          </a:bodyPr>
          <a:lstStyle/>
          <a:p>
            <a:r>
              <a:rPr lang="en-IN" sz="2200" b="1" dirty="0"/>
              <a:t>MAPPING THE IMPACTOR/IMPACTEE</a:t>
            </a:r>
          </a:p>
        </p:txBody>
      </p:sp>
      <p:sp>
        <p:nvSpPr>
          <p:cNvPr id="3" name="Content Placeholder 2">
            <a:extLst>
              <a:ext uri="{FF2B5EF4-FFF2-40B4-BE49-F238E27FC236}">
                <a16:creationId xmlns:a16="http://schemas.microsoft.com/office/drawing/2014/main" id="{A7D6E0B6-B892-404E-B5D4-F6B5BBDA6DA0}"/>
              </a:ext>
            </a:extLst>
          </p:cNvPr>
          <p:cNvSpPr>
            <a:spLocks noGrp="1"/>
          </p:cNvSpPr>
          <p:nvPr>
            <p:ph idx="1"/>
          </p:nvPr>
        </p:nvSpPr>
        <p:spPr>
          <a:xfrm>
            <a:off x="4370138" y="764372"/>
            <a:ext cx="7086600" cy="5216013"/>
          </a:xfrm>
        </p:spPr>
        <p:txBody>
          <a:bodyPr anchor="ctr">
            <a:normAutofit/>
          </a:bodyPr>
          <a:lstStyle/>
          <a:p>
            <a:r>
              <a:rPr lang="en-US" sz="2000" b="1" dirty="0" err="1">
                <a:solidFill>
                  <a:schemeClr val="tx1"/>
                </a:solidFill>
              </a:rPr>
              <a:t>Impactee</a:t>
            </a:r>
            <a:r>
              <a:rPr lang="en-US" b="1" dirty="0">
                <a:solidFill>
                  <a:schemeClr val="tx1"/>
                </a:solidFill>
              </a:rPr>
              <a:t>-</a:t>
            </a:r>
            <a:r>
              <a:rPr lang="en-US" sz="2000" b="1" dirty="0">
                <a:solidFill>
                  <a:schemeClr val="tx1"/>
                </a:solidFill>
              </a:rPr>
              <a:t> </a:t>
            </a:r>
            <a:r>
              <a:rPr lang="en-US" sz="2000" dirty="0" err="1">
                <a:solidFill>
                  <a:schemeClr val="tx1"/>
                </a:solidFill>
              </a:rPr>
              <a:t>Impactee</a:t>
            </a:r>
            <a:r>
              <a:rPr lang="en-US" sz="2000" dirty="0">
                <a:solidFill>
                  <a:schemeClr val="tx1"/>
                </a:solidFill>
              </a:rPr>
              <a:t> is a person who is getting impacted. The impacts can be associated with production, operations, transportation etc. In our case, </a:t>
            </a:r>
            <a:r>
              <a:rPr lang="en-US" sz="2000" dirty="0" err="1">
                <a:solidFill>
                  <a:schemeClr val="tx1"/>
                </a:solidFill>
              </a:rPr>
              <a:t>Impactee</a:t>
            </a:r>
            <a:r>
              <a:rPr lang="en-US" sz="2000" dirty="0">
                <a:solidFill>
                  <a:schemeClr val="tx1"/>
                </a:solidFill>
              </a:rPr>
              <a:t> is a consumer who is facing issues of high price and lack of quality of the biriyani. </a:t>
            </a:r>
          </a:p>
          <a:p>
            <a:pPr marL="0" indent="0">
              <a:buNone/>
            </a:pPr>
            <a:endParaRPr lang="en-US" sz="2000" dirty="0">
              <a:solidFill>
                <a:schemeClr val="tx1"/>
              </a:solidFill>
            </a:endParaRPr>
          </a:p>
          <a:p>
            <a:r>
              <a:rPr lang="en-US" sz="2000" b="1" dirty="0">
                <a:solidFill>
                  <a:schemeClr val="tx1"/>
                </a:solidFill>
              </a:rPr>
              <a:t>Impactor-</a:t>
            </a:r>
            <a:r>
              <a:rPr lang="en-US" sz="2000" dirty="0">
                <a:solidFill>
                  <a:schemeClr val="tx1"/>
                </a:solidFill>
              </a:rPr>
              <a:t> Impactor is a person who is causing the impact. In our case people/management who is deciding the price and the chef who is preparing the dish is the impactor. </a:t>
            </a:r>
          </a:p>
          <a:p>
            <a:pPr marL="0" indent="0">
              <a:buNone/>
            </a:pPr>
            <a:endParaRPr lang="en-IN" sz="2000" dirty="0"/>
          </a:p>
        </p:txBody>
      </p:sp>
    </p:spTree>
    <p:extLst>
      <p:ext uri="{BB962C8B-B14F-4D97-AF65-F5344CB8AC3E}">
        <p14:creationId xmlns:p14="http://schemas.microsoft.com/office/powerpoint/2010/main" val="1389368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1F775-A05E-4441-A2E7-A39B7116F032}"/>
              </a:ext>
            </a:extLst>
          </p:cNvPr>
          <p:cNvSpPr>
            <a:spLocks noGrp="1"/>
          </p:cNvSpPr>
          <p:nvPr>
            <p:ph type="title"/>
          </p:nvPr>
        </p:nvSpPr>
        <p:spPr>
          <a:xfrm>
            <a:off x="683609" y="764372"/>
            <a:ext cx="3173688" cy="5216013"/>
          </a:xfrm>
        </p:spPr>
        <p:txBody>
          <a:bodyPr>
            <a:normAutofit/>
          </a:bodyPr>
          <a:lstStyle/>
          <a:p>
            <a:r>
              <a:rPr lang="en-US" sz="3400" b="1" dirty="0"/>
              <a:t>Map interviewees</a:t>
            </a:r>
          </a:p>
        </p:txBody>
      </p:sp>
      <p:sp>
        <p:nvSpPr>
          <p:cNvPr id="3" name="Content Placeholder 2">
            <a:extLst>
              <a:ext uri="{FF2B5EF4-FFF2-40B4-BE49-F238E27FC236}">
                <a16:creationId xmlns:a16="http://schemas.microsoft.com/office/drawing/2014/main" id="{F6C3B4D0-BC74-47AD-BD04-B6D891919E20}"/>
              </a:ext>
            </a:extLst>
          </p:cNvPr>
          <p:cNvSpPr>
            <a:spLocks noGrp="1"/>
          </p:cNvSpPr>
          <p:nvPr>
            <p:ph idx="1"/>
          </p:nvPr>
        </p:nvSpPr>
        <p:spPr>
          <a:xfrm>
            <a:off x="4370138" y="764372"/>
            <a:ext cx="7086600" cy="5216013"/>
          </a:xfrm>
        </p:spPr>
        <p:txBody>
          <a:bodyPr anchor="ctr">
            <a:normAutofit/>
          </a:bodyPr>
          <a:lstStyle/>
          <a:p>
            <a:pPr marL="0" indent="0">
              <a:buNone/>
            </a:pPr>
            <a:r>
              <a:rPr lang="en-US" sz="2400" b="1" dirty="0">
                <a:solidFill>
                  <a:schemeClr val="tx1"/>
                </a:solidFill>
              </a:rPr>
              <a:t>Impactor to </a:t>
            </a:r>
            <a:r>
              <a:rPr lang="en-US" sz="2400" b="1" dirty="0" err="1">
                <a:solidFill>
                  <a:schemeClr val="tx1"/>
                </a:solidFill>
              </a:rPr>
              <a:t>Impactee</a:t>
            </a:r>
            <a:endParaRPr lang="en-US" sz="2400" b="1" dirty="0">
              <a:solidFill>
                <a:schemeClr val="tx1"/>
              </a:solidFill>
            </a:endParaRPr>
          </a:p>
          <a:p>
            <a:pPr marL="0" indent="0">
              <a:buNone/>
            </a:pPr>
            <a:endParaRPr lang="en-US" sz="2000" dirty="0">
              <a:solidFill>
                <a:schemeClr val="tx1"/>
              </a:solidFill>
            </a:endParaRPr>
          </a:p>
          <a:p>
            <a:r>
              <a:rPr lang="en-US" sz="2000" dirty="0">
                <a:solidFill>
                  <a:schemeClr val="tx1"/>
                </a:solidFill>
              </a:rPr>
              <a:t>Are you satisfied with the quality and taste of the biryani? </a:t>
            </a:r>
          </a:p>
          <a:p>
            <a:r>
              <a:rPr lang="en-US" sz="2000" dirty="0">
                <a:solidFill>
                  <a:schemeClr val="tx1"/>
                </a:solidFill>
              </a:rPr>
              <a:t>If you are not satisfied, what do suggest or what </a:t>
            </a:r>
            <a:r>
              <a:rPr lang="en-US" sz="2000" dirty="0" err="1">
                <a:solidFill>
                  <a:schemeClr val="tx1"/>
                </a:solidFill>
              </a:rPr>
              <a:t>flavours</a:t>
            </a:r>
            <a:r>
              <a:rPr lang="en-US" sz="2000" dirty="0">
                <a:solidFill>
                  <a:schemeClr val="tx1"/>
                </a:solidFill>
              </a:rPr>
              <a:t> to add? </a:t>
            </a:r>
          </a:p>
          <a:p>
            <a:r>
              <a:rPr lang="en-US" sz="2000" dirty="0">
                <a:solidFill>
                  <a:schemeClr val="tx1"/>
                </a:solidFill>
              </a:rPr>
              <a:t>What do you think about the price of biriyani? </a:t>
            </a:r>
          </a:p>
          <a:p>
            <a:r>
              <a:rPr lang="en-US" sz="2000" dirty="0">
                <a:solidFill>
                  <a:schemeClr val="tx1"/>
                </a:solidFill>
              </a:rPr>
              <a:t>Do you think the price is okay with the quantity which we are serving? </a:t>
            </a:r>
          </a:p>
          <a:p>
            <a:pPr marL="0" indent="0">
              <a:buNone/>
            </a:pPr>
            <a:endParaRPr lang="en-US" sz="2000" dirty="0"/>
          </a:p>
          <a:p>
            <a:pPr marL="457200" indent="-457200">
              <a:buAutoNum type="arabicPeriod"/>
            </a:pPr>
            <a:endParaRPr lang="en-US" sz="2000" dirty="0"/>
          </a:p>
          <a:p>
            <a:pPr marL="0" indent="0">
              <a:buNone/>
            </a:pPr>
            <a:endParaRPr lang="en-US" sz="2000" dirty="0"/>
          </a:p>
        </p:txBody>
      </p:sp>
    </p:spTree>
    <p:extLst>
      <p:ext uri="{BB962C8B-B14F-4D97-AF65-F5344CB8AC3E}">
        <p14:creationId xmlns:p14="http://schemas.microsoft.com/office/powerpoint/2010/main" val="344431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1F775-A05E-4441-A2E7-A39B7116F032}"/>
              </a:ext>
            </a:extLst>
          </p:cNvPr>
          <p:cNvSpPr>
            <a:spLocks noGrp="1"/>
          </p:cNvSpPr>
          <p:nvPr>
            <p:ph type="title"/>
          </p:nvPr>
        </p:nvSpPr>
        <p:spPr>
          <a:xfrm>
            <a:off x="683609" y="764372"/>
            <a:ext cx="3173688" cy="5216013"/>
          </a:xfrm>
        </p:spPr>
        <p:txBody>
          <a:bodyPr>
            <a:normAutofit/>
          </a:bodyPr>
          <a:lstStyle/>
          <a:p>
            <a:r>
              <a:rPr lang="en-US" sz="3400" b="1" dirty="0"/>
              <a:t>Map interviewees</a:t>
            </a:r>
          </a:p>
        </p:txBody>
      </p:sp>
      <p:sp>
        <p:nvSpPr>
          <p:cNvPr id="3" name="Content Placeholder 2">
            <a:extLst>
              <a:ext uri="{FF2B5EF4-FFF2-40B4-BE49-F238E27FC236}">
                <a16:creationId xmlns:a16="http://schemas.microsoft.com/office/drawing/2014/main" id="{F6C3B4D0-BC74-47AD-BD04-B6D891919E20}"/>
              </a:ext>
            </a:extLst>
          </p:cNvPr>
          <p:cNvSpPr>
            <a:spLocks noGrp="1"/>
          </p:cNvSpPr>
          <p:nvPr>
            <p:ph idx="1"/>
          </p:nvPr>
        </p:nvSpPr>
        <p:spPr>
          <a:xfrm>
            <a:off x="4370138" y="764372"/>
            <a:ext cx="7086600" cy="5216013"/>
          </a:xfrm>
        </p:spPr>
        <p:txBody>
          <a:bodyPr anchor="ctr">
            <a:normAutofit/>
          </a:bodyPr>
          <a:lstStyle/>
          <a:p>
            <a:pPr marL="0" indent="0">
              <a:buNone/>
            </a:pPr>
            <a:r>
              <a:rPr lang="en-US" sz="2400" b="1" dirty="0" err="1">
                <a:solidFill>
                  <a:schemeClr val="tx1"/>
                </a:solidFill>
              </a:rPr>
              <a:t>Impactee</a:t>
            </a:r>
            <a:r>
              <a:rPr lang="en-US" sz="2400" b="1" dirty="0">
                <a:solidFill>
                  <a:schemeClr val="tx1"/>
                </a:solidFill>
              </a:rPr>
              <a:t> to Impactor </a:t>
            </a:r>
          </a:p>
          <a:p>
            <a:pPr marL="0" indent="0">
              <a:buNone/>
            </a:pPr>
            <a:endParaRPr lang="en-US" sz="2000" dirty="0">
              <a:solidFill>
                <a:schemeClr val="tx1"/>
              </a:solidFill>
            </a:endParaRPr>
          </a:p>
          <a:p>
            <a:r>
              <a:rPr lang="en-US" sz="2000" dirty="0">
                <a:solidFill>
                  <a:schemeClr val="tx1"/>
                </a:solidFill>
              </a:rPr>
              <a:t>Can the taste of biriyani be improved? </a:t>
            </a:r>
          </a:p>
          <a:p>
            <a:r>
              <a:rPr lang="en-US" sz="2000" dirty="0">
                <a:solidFill>
                  <a:schemeClr val="tx1"/>
                </a:solidFill>
              </a:rPr>
              <a:t>Can we match price and quantity of biriyani? </a:t>
            </a:r>
          </a:p>
          <a:p>
            <a:r>
              <a:rPr lang="en-US" sz="2000" dirty="0">
                <a:solidFill>
                  <a:schemeClr val="tx1"/>
                </a:solidFill>
              </a:rPr>
              <a:t>Can the restaurant be more focused on the taste rather than other stuff like, serving in Handi, presentation? </a:t>
            </a:r>
          </a:p>
          <a:p>
            <a:pPr marL="0" indent="0">
              <a:buNone/>
            </a:pPr>
            <a:r>
              <a:rPr lang="en-US" sz="2000" dirty="0"/>
              <a:t>  </a:t>
            </a:r>
          </a:p>
          <a:p>
            <a:pPr marL="0" indent="0">
              <a:buNone/>
            </a:pPr>
            <a:endParaRPr lang="en-US" sz="2000" dirty="0"/>
          </a:p>
        </p:txBody>
      </p:sp>
    </p:spTree>
    <p:extLst>
      <p:ext uri="{BB962C8B-B14F-4D97-AF65-F5344CB8AC3E}">
        <p14:creationId xmlns:p14="http://schemas.microsoft.com/office/powerpoint/2010/main" val="216891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F51F591-9E6C-4785-843D-115E55D364B9}"/>
              </a:ext>
            </a:extLst>
          </p:cNvPr>
          <p:cNvSpPr>
            <a:spLocks noGrp="1"/>
          </p:cNvSpPr>
          <p:nvPr>
            <p:ph type="title"/>
          </p:nvPr>
        </p:nvSpPr>
        <p:spPr>
          <a:xfrm>
            <a:off x="628650" y="53573"/>
            <a:ext cx="8610600" cy="1293028"/>
          </a:xfrm>
        </p:spPr>
        <p:txBody>
          <a:bodyPr/>
          <a:lstStyle/>
          <a:p>
            <a:r>
              <a:rPr lang="en-IN" dirty="0"/>
              <a:t>Identifying EPICS &amp; Sub-epics</a:t>
            </a:r>
          </a:p>
        </p:txBody>
      </p:sp>
      <p:graphicFrame>
        <p:nvGraphicFramePr>
          <p:cNvPr id="6" name="Content Placeholder 5">
            <a:extLst>
              <a:ext uri="{FF2B5EF4-FFF2-40B4-BE49-F238E27FC236}">
                <a16:creationId xmlns:a16="http://schemas.microsoft.com/office/drawing/2014/main" id="{6D89D9C8-2760-45D2-8D38-D257CF270839}"/>
              </a:ext>
            </a:extLst>
          </p:cNvPr>
          <p:cNvGraphicFramePr>
            <a:graphicFrameLocks noGrp="1"/>
          </p:cNvGraphicFramePr>
          <p:nvPr>
            <p:ph idx="1"/>
            <p:extLst>
              <p:ext uri="{D42A27DB-BD31-4B8C-83A1-F6EECF244321}">
                <p14:modId xmlns:p14="http://schemas.microsoft.com/office/powerpoint/2010/main" val="441416804"/>
              </p:ext>
            </p:extLst>
          </p:nvPr>
        </p:nvGraphicFramePr>
        <p:xfrm>
          <a:off x="628650" y="1487086"/>
          <a:ext cx="10820400" cy="40243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3297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187FB-E162-4521-A220-B81949D3F5ED}"/>
              </a:ext>
            </a:extLst>
          </p:cNvPr>
          <p:cNvSpPr>
            <a:spLocks noGrp="1"/>
          </p:cNvSpPr>
          <p:nvPr>
            <p:ph idx="1"/>
          </p:nvPr>
        </p:nvSpPr>
        <p:spPr>
          <a:xfrm>
            <a:off x="1275340" y="1193800"/>
            <a:ext cx="8995496" cy="4227945"/>
          </a:xfrm>
        </p:spPr>
        <p:txBody>
          <a:bodyPr>
            <a:normAutofit/>
          </a:bodyPr>
          <a:lstStyle/>
          <a:p>
            <a:pPr marL="0" indent="0">
              <a:buNone/>
            </a:pPr>
            <a:r>
              <a:rPr lang="en-US" sz="3600" dirty="0">
                <a:solidFill>
                  <a:schemeClr val="tx1"/>
                </a:solidFill>
              </a:rPr>
              <a:t>We need to prepare a set of questions in order to interview customers so as to know their perspective of the product and service provided by the industry. </a:t>
            </a:r>
            <a:endParaRPr lang="en-IN" sz="3600" dirty="0">
              <a:solidFill>
                <a:schemeClr val="tx1"/>
              </a:solidFill>
            </a:endParaRPr>
          </a:p>
        </p:txBody>
      </p:sp>
    </p:spTree>
    <p:extLst>
      <p:ext uri="{BB962C8B-B14F-4D97-AF65-F5344CB8AC3E}">
        <p14:creationId xmlns:p14="http://schemas.microsoft.com/office/powerpoint/2010/main" val="646237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1F775-A05E-4441-A2E7-A39B7116F032}"/>
              </a:ext>
            </a:extLst>
          </p:cNvPr>
          <p:cNvSpPr>
            <a:spLocks noGrp="1"/>
          </p:cNvSpPr>
          <p:nvPr>
            <p:ph type="title"/>
          </p:nvPr>
        </p:nvSpPr>
        <p:spPr>
          <a:xfrm>
            <a:off x="114649" y="764372"/>
            <a:ext cx="3173688" cy="5216013"/>
          </a:xfrm>
        </p:spPr>
        <p:txBody>
          <a:bodyPr>
            <a:normAutofit/>
          </a:bodyPr>
          <a:lstStyle/>
          <a:p>
            <a:r>
              <a:rPr lang="en-US" sz="3400" b="1" dirty="0"/>
              <a:t>SET OF QUESTIONS FOR INTERVIEWEE</a:t>
            </a:r>
          </a:p>
        </p:txBody>
      </p:sp>
      <p:sp>
        <p:nvSpPr>
          <p:cNvPr id="3" name="Content Placeholder 2">
            <a:extLst>
              <a:ext uri="{FF2B5EF4-FFF2-40B4-BE49-F238E27FC236}">
                <a16:creationId xmlns:a16="http://schemas.microsoft.com/office/drawing/2014/main" id="{F6C3B4D0-BC74-47AD-BD04-B6D891919E20}"/>
              </a:ext>
            </a:extLst>
          </p:cNvPr>
          <p:cNvSpPr>
            <a:spLocks noGrp="1"/>
          </p:cNvSpPr>
          <p:nvPr>
            <p:ph idx="1"/>
          </p:nvPr>
        </p:nvSpPr>
        <p:spPr>
          <a:xfrm>
            <a:off x="4024213" y="406400"/>
            <a:ext cx="8307138" cy="6939280"/>
          </a:xfrm>
        </p:spPr>
        <p:txBody>
          <a:bodyPr anchor="ctr">
            <a:normAutofit fontScale="85000" lnSpcReduction="10000"/>
          </a:bodyPr>
          <a:lstStyle/>
          <a:p>
            <a:pPr marL="0" indent="0">
              <a:buNone/>
            </a:pPr>
            <a:endParaRPr lang="en-US" sz="2000" dirty="0">
              <a:solidFill>
                <a:schemeClr val="tx1"/>
              </a:solidFill>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Name:</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Address:</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Age:</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Food Preference (Veg or Non-veg.):</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Do customers like ordering online or eating out or home cooked?</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Frequency of ordering online in a week.</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When does a customer prefer to eat biryani?</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What is the amount the food ordered usually by a customer?</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What is the quantity of food ordered?</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How much time an individual spends on social media?</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Which social media is mostly used by the customers?</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If Veg. then favorite biryani (give options), similarly if non veg. then favorite biryani (give options)</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Reasons of why is it your favorite. (Describe an event)</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What can be improved in the services provided? (keep this question subjective)</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spcAft>
                <a:spcPts val="800"/>
              </a:spcAft>
              <a:buFont typeface="+mj-lt"/>
              <a:buAutoNum type="arabicPeriod"/>
            </a:pPr>
            <a:r>
              <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Does the customer support any social cause? If yes then what.</a:t>
            </a:r>
            <a:endParaRPr lang="en-IN"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US" sz="18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US" sz="2000" dirty="0">
              <a:solidFill>
                <a:schemeClr val="tx1"/>
              </a:solidFill>
            </a:endParaRPr>
          </a:p>
          <a:p>
            <a:pPr marL="0" indent="0">
              <a:buNone/>
            </a:pPr>
            <a:r>
              <a:rPr lang="en-US" sz="2000" dirty="0"/>
              <a:t>  </a:t>
            </a:r>
          </a:p>
          <a:p>
            <a:pPr marL="0" indent="0">
              <a:buNone/>
            </a:pPr>
            <a:endParaRPr lang="en-US" sz="2000" dirty="0"/>
          </a:p>
        </p:txBody>
      </p:sp>
    </p:spTree>
    <p:extLst>
      <p:ext uri="{BB962C8B-B14F-4D97-AF65-F5344CB8AC3E}">
        <p14:creationId xmlns:p14="http://schemas.microsoft.com/office/powerpoint/2010/main" val="3105899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1F775-A05E-4441-A2E7-A39B7116F032}"/>
              </a:ext>
            </a:extLst>
          </p:cNvPr>
          <p:cNvSpPr>
            <a:spLocks noGrp="1"/>
          </p:cNvSpPr>
          <p:nvPr>
            <p:ph type="title"/>
          </p:nvPr>
        </p:nvSpPr>
        <p:spPr>
          <a:xfrm>
            <a:off x="105123" y="-92877"/>
            <a:ext cx="3657252" cy="1788328"/>
          </a:xfrm>
        </p:spPr>
        <p:txBody>
          <a:bodyPr>
            <a:normAutofit/>
          </a:bodyPr>
          <a:lstStyle/>
          <a:p>
            <a:r>
              <a:rPr lang="en-US" sz="3400" b="1" dirty="0"/>
              <a:t>Native</a:t>
            </a:r>
            <a:br>
              <a:rPr lang="en-US" sz="3400" b="1" dirty="0"/>
            </a:br>
            <a:r>
              <a:rPr lang="en-US" sz="3400" b="1" dirty="0"/>
              <a:t>Observations</a:t>
            </a:r>
          </a:p>
        </p:txBody>
      </p:sp>
      <p:sp>
        <p:nvSpPr>
          <p:cNvPr id="3" name="Content Placeholder 2">
            <a:extLst>
              <a:ext uri="{FF2B5EF4-FFF2-40B4-BE49-F238E27FC236}">
                <a16:creationId xmlns:a16="http://schemas.microsoft.com/office/drawing/2014/main" id="{F6C3B4D0-BC74-47AD-BD04-B6D891919E20}"/>
              </a:ext>
            </a:extLst>
          </p:cNvPr>
          <p:cNvSpPr>
            <a:spLocks noGrp="1"/>
          </p:cNvSpPr>
          <p:nvPr>
            <p:ph idx="1"/>
          </p:nvPr>
        </p:nvSpPr>
        <p:spPr>
          <a:xfrm>
            <a:off x="105123" y="1866900"/>
            <a:ext cx="8307138" cy="4335780"/>
          </a:xfrm>
        </p:spPr>
        <p:txBody>
          <a:bodyPr anchor="ctr">
            <a:normAutofit fontScale="92500" lnSpcReduction="10000"/>
          </a:bodyPr>
          <a:lstStyle/>
          <a:p>
            <a:pPr marL="0" indent="0">
              <a:buNone/>
            </a:pPr>
            <a:r>
              <a:rPr lang="en-US" sz="2000" dirty="0">
                <a:solidFill>
                  <a:schemeClr val="tx1"/>
                </a:solidFill>
              </a:rPr>
              <a:t>Our face to face Interview with </a:t>
            </a:r>
            <a:r>
              <a:rPr lang="en-US" sz="2000" b="1" dirty="0" err="1">
                <a:solidFill>
                  <a:schemeClr val="tx1"/>
                </a:solidFill>
              </a:rPr>
              <a:t>Mr</a:t>
            </a:r>
            <a:r>
              <a:rPr lang="en-US" sz="2000" b="1" dirty="0">
                <a:solidFill>
                  <a:schemeClr val="tx1"/>
                </a:solidFill>
              </a:rPr>
              <a:t> </a:t>
            </a:r>
            <a:r>
              <a:rPr lang="en-US" sz="2000" b="1" dirty="0" err="1">
                <a:solidFill>
                  <a:schemeClr val="tx1"/>
                </a:solidFill>
              </a:rPr>
              <a:t>Prabhav</a:t>
            </a:r>
            <a:r>
              <a:rPr lang="en-US" sz="2000" b="1" dirty="0">
                <a:solidFill>
                  <a:schemeClr val="tx1"/>
                </a:solidFill>
              </a:rPr>
              <a:t> Agarwal </a:t>
            </a:r>
            <a:r>
              <a:rPr lang="en-US" sz="2000" dirty="0">
                <a:solidFill>
                  <a:schemeClr val="tx1"/>
                </a:solidFill>
              </a:rPr>
              <a:t>brought us to the below observations-</a:t>
            </a:r>
          </a:p>
          <a:p>
            <a:pPr marL="457200" indent="-457200">
              <a:buAutoNum type="arabicPeriod"/>
            </a:pPr>
            <a:r>
              <a:rPr lang="en-US" sz="2000" dirty="0">
                <a:solidFill>
                  <a:schemeClr val="tx1"/>
                </a:solidFill>
              </a:rPr>
              <a:t>Being a biryani lover since childhood, he has got a very good taste of authentic biryanis which he found missing in biryani by kilos</a:t>
            </a:r>
          </a:p>
          <a:p>
            <a:pPr marL="457200" indent="-457200">
              <a:buAutoNum type="arabicPeriod"/>
            </a:pPr>
            <a:r>
              <a:rPr lang="en-US" sz="2000" dirty="0">
                <a:solidFill>
                  <a:schemeClr val="tx1"/>
                </a:solidFill>
              </a:rPr>
              <a:t>The price compared to its quantity being provided is way too high and with no extraordinary tastes, people will hesitate to come and have its biryani again.</a:t>
            </a:r>
          </a:p>
          <a:p>
            <a:pPr marL="457200" indent="-457200">
              <a:buAutoNum type="arabicPeriod"/>
            </a:pPr>
            <a:r>
              <a:rPr lang="en-US" sz="2000" dirty="0">
                <a:solidFill>
                  <a:schemeClr val="tx1"/>
                </a:solidFill>
              </a:rPr>
              <a:t>At times he ordered biryani through an online platform. But he faced a constant issue of late delivery.</a:t>
            </a:r>
          </a:p>
          <a:p>
            <a:pPr marL="457200" indent="-457200">
              <a:buAutoNum type="arabicPeriod"/>
            </a:pPr>
            <a:r>
              <a:rPr lang="en-US" dirty="0">
                <a:solidFill>
                  <a:schemeClr val="tx1"/>
                </a:solidFill>
              </a:rPr>
              <a:t>H</a:t>
            </a:r>
            <a:r>
              <a:rPr lang="en-US" sz="2000" dirty="0">
                <a:solidFill>
                  <a:schemeClr val="tx1"/>
                </a:solidFill>
              </a:rPr>
              <a:t>e liked the way biryani </a:t>
            </a:r>
            <a:r>
              <a:rPr lang="en-US" sz="2000">
                <a:solidFill>
                  <a:schemeClr val="tx1"/>
                </a:solidFill>
              </a:rPr>
              <a:t>by kilo </a:t>
            </a:r>
            <a:r>
              <a:rPr lang="en-US" sz="2000" dirty="0">
                <a:solidFill>
                  <a:schemeClr val="tx1"/>
                </a:solidFill>
              </a:rPr>
              <a:t>served in a </a:t>
            </a:r>
            <a:r>
              <a:rPr lang="en-US" sz="2000" dirty="0" err="1">
                <a:solidFill>
                  <a:schemeClr val="tx1"/>
                </a:solidFill>
              </a:rPr>
              <a:t>handi</a:t>
            </a:r>
            <a:r>
              <a:rPr lang="en-US" sz="2000" dirty="0">
                <a:solidFill>
                  <a:schemeClr val="tx1"/>
                </a:solidFill>
              </a:rPr>
              <a:t>, but what he felt that is they spend more on improving the quality of the food, and can cut short other cost’s, it will be helpful for the company to retain its customer bas and maintain a good reputation</a:t>
            </a:r>
          </a:p>
        </p:txBody>
      </p:sp>
      <p:pic>
        <p:nvPicPr>
          <p:cNvPr id="4" name="Prabhav Interview">
            <a:hlinkClick r:id="" action="ppaction://media"/>
            <a:extLst>
              <a:ext uri="{FF2B5EF4-FFF2-40B4-BE49-F238E27FC236}">
                <a16:creationId xmlns:a16="http://schemas.microsoft.com/office/drawing/2014/main" id="{92A0C493-FEF2-458F-9DBD-238B7BA801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62375" y="882650"/>
            <a:ext cx="406400" cy="406400"/>
          </a:xfrm>
          <a:prstGeom prst="rect">
            <a:avLst/>
          </a:prstGeom>
        </p:spPr>
      </p:pic>
    </p:spTree>
    <p:extLst>
      <p:ext uri="{BB962C8B-B14F-4D97-AF65-F5344CB8AC3E}">
        <p14:creationId xmlns:p14="http://schemas.microsoft.com/office/powerpoint/2010/main" val="49397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6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37AA885-1788-454B-896C-548A800697DA}"/>
              </a:ext>
            </a:extLst>
          </p:cNvPr>
          <p:cNvSpPr txBox="1"/>
          <p:nvPr/>
        </p:nvSpPr>
        <p:spPr>
          <a:xfrm>
            <a:off x="33112" y="-11523"/>
            <a:ext cx="3303638" cy="646331"/>
          </a:xfrm>
          <a:prstGeom prst="rect">
            <a:avLst/>
          </a:prstGeom>
          <a:noFill/>
        </p:spPr>
        <p:txBody>
          <a:bodyPr wrap="square" rtlCol="0">
            <a:spAutoFit/>
          </a:bodyPr>
          <a:lstStyle/>
          <a:p>
            <a:r>
              <a:rPr lang="en-IN" sz="3600" b="1" u="sng" dirty="0"/>
              <a:t>Empathy Map</a:t>
            </a:r>
            <a:endParaRPr lang="en-IN" u="sng" dirty="0"/>
          </a:p>
        </p:txBody>
      </p:sp>
      <p:cxnSp>
        <p:nvCxnSpPr>
          <p:cNvPr id="6" name="Straight Connector 5">
            <a:extLst>
              <a:ext uri="{FF2B5EF4-FFF2-40B4-BE49-F238E27FC236}">
                <a16:creationId xmlns:a16="http://schemas.microsoft.com/office/drawing/2014/main" id="{F757AAC8-99F8-4699-98B7-86F3A08736A8}"/>
              </a:ext>
            </a:extLst>
          </p:cNvPr>
          <p:cNvCxnSpPr/>
          <p:nvPr/>
        </p:nvCxnSpPr>
        <p:spPr>
          <a:xfrm>
            <a:off x="0" y="4636171"/>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03C0F5B-490D-4010-80AB-BC3C7F6D9A37}"/>
              </a:ext>
            </a:extLst>
          </p:cNvPr>
          <p:cNvCxnSpPr>
            <a:cxnSpLocks/>
          </p:cNvCxnSpPr>
          <p:nvPr/>
        </p:nvCxnSpPr>
        <p:spPr>
          <a:xfrm>
            <a:off x="9496926" y="1010653"/>
            <a:ext cx="0" cy="362551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FD5088D-E2B9-4523-8CE3-90DC8687BB0C}"/>
              </a:ext>
            </a:extLst>
          </p:cNvPr>
          <p:cNvCxnSpPr>
            <a:cxnSpLocks/>
          </p:cNvCxnSpPr>
          <p:nvPr/>
        </p:nvCxnSpPr>
        <p:spPr>
          <a:xfrm>
            <a:off x="1989221" y="4636171"/>
            <a:ext cx="0" cy="2221829"/>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766596A-3259-4CE3-BF0E-4712EF6081DB}"/>
              </a:ext>
            </a:extLst>
          </p:cNvPr>
          <p:cNvCxnSpPr>
            <a:cxnSpLocks/>
          </p:cNvCxnSpPr>
          <p:nvPr/>
        </p:nvCxnSpPr>
        <p:spPr>
          <a:xfrm>
            <a:off x="4002503" y="4644193"/>
            <a:ext cx="0" cy="222182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41D4B-4DEB-40DA-9AFD-96767F79ECC4}"/>
              </a:ext>
            </a:extLst>
          </p:cNvPr>
          <p:cNvCxnSpPr>
            <a:cxnSpLocks/>
          </p:cNvCxnSpPr>
          <p:nvPr/>
        </p:nvCxnSpPr>
        <p:spPr>
          <a:xfrm>
            <a:off x="5983695" y="4620131"/>
            <a:ext cx="0" cy="222182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2F64AE-3CB2-4F28-95A4-647CC7DC3BE2}"/>
              </a:ext>
            </a:extLst>
          </p:cNvPr>
          <p:cNvCxnSpPr>
            <a:cxnSpLocks/>
          </p:cNvCxnSpPr>
          <p:nvPr/>
        </p:nvCxnSpPr>
        <p:spPr>
          <a:xfrm>
            <a:off x="8029066" y="4628153"/>
            <a:ext cx="0" cy="222182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5DC9BE-78AA-4F18-B117-ABF1A4F4E71B}"/>
              </a:ext>
            </a:extLst>
          </p:cNvPr>
          <p:cNvCxnSpPr>
            <a:cxnSpLocks/>
          </p:cNvCxnSpPr>
          <p:nvPr/>
        </p:nvCxnSpPr>
        <p:spPr>
          <a:xfrm>
            <a:off x="10042352" y="4636175"/>
            <a:ext cx="0" cy="2221829"/>
          </a:xfrm>
          <a:prstGeom prst="line">
            <a:avLst/>
          </a:prstGeom>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EC7CDA5E-8553-4856-9B47-08CBE5FDC8AD}"/>
              </a:ext>
            </a:extLst>
          </p:cNvPr>
          <p:cNvPicPr>
            <a:picLocks noChangeAspect="1"/>
          </p:cNvPicPr>
          <p:nvPr/>
        </p:nvPicPr>
        <p:blipFill>
          <a:blip r:embed="rId2"/>
          <a:stretch>
            <a:fillRect/>
          </a:stretch>
        </p:blipFill>
        <p:spPr>
          <a:xfrm>
            <a:off x="4710291" y="2430383"/>
            <a:ext cx="741685" cy="775690"/>
          </a:xfrm>
          <a:prstGeom prst="rect">
            <a:avLst/>
          </a:prstGeom>
        </p:spPr>
      </p:pic>
      <p:cxnSp>
        <p:nvCxnSpPr>
          <p:cNvPr id="14" name="Straight Connector 13">
            <a:extLst>
              <a:ext uri="{FF2B5EF4-FFF2-40B4-BE49-F238E27FC236}">
                <a16:creationId xmlns:a16="http://schemas.microsoft.com/office/drawing/2014/main" id="{5F760249-DCBB-455F-ADE6-F93E3D2B3AB9}"/>
              </a:ext>
            </a:extLst>
          </p:cNvPr>
          <p:cNvCxnSpPr>
            <a:cxnSpLocks/>
          </p:cNvCxnSpPr>
          <p:nvPr/>
        </p:nvCxnSpPr>
        <p:spPr>
          <a:xfrm flipV="1">
            <a:off x="5469896" y="1588168"/>
            <a:ext cx="1331957" cy="10828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AB6F9E6-73B5-4277-89F8-0FC8F1701B73}"/>
              </a:ext>
            </a:extLst>
          </p:cNvPr>
          <p:cNvCxnSpPr>
            <a:cxnSpLocks/>
          </p:cNvCxnSpPr>
          <p:nvPr/>
        </p:nvCxnSpPr>
        <p:spPr>
          <a:xfrm flipH="1" flipV="1">
            <a:off x="3288632" y="1572126"/>
            <a:ext cx="1371650" cy="11083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4DAA9F9-6716-4485-B627-FE85EC56ACC6}"/>
              </a:ext>
            </a:extLst>
          </p:cNvPr>
          <p:cNvCxnSpPr>
            <a:cxnSpLocks/>
          </p:cNvCxnSpPr>
          <p:nvPr/>
        </p:nvCxnSpPr>
        <p:spPr>
          <a:xfrm flipV="1">
            <a:off x="3336750" y="3233954"/>
            <a:ext cx="1254237" cy="943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957B6B7-2DEA-4804-AD46-048CE4F21070}"/>
              </a:ext>
            </a:extLst>
          </p:cNvPr>
          <p:cNvCxnSpPr>
            <a:cxnSpLocks/>
          </p:cNvCxnSpPr>
          <p:nvPr/>
        </p:nvCxnSpPr>
        <p:spPr>
          <a:xfrm>
            <a:off x="5571556" y="3259373"/>
            <a:ext cx="1278423" cy="950216"/>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3A6715D-C2F0-4897-A055-E1339A480EF4}"/>
              </a:ext>
            </a:extLst>
          </p:cNvPr>
          <p:cNvSpPr txBox="1"/>
          <p:nvPr/>
        </p:nvSpPr>
        <p:spPr>
          <a:xfrm>
            <a:off x="120330" y="4628150"/>
            <a:ext cx="1692412" cy="646331"/>
          </a:xfrm>
          <a:prstGeom prst="rect">
            <a:avLst/>
          </a:prstGeom>
          <a:noFill/>
        </p:spPr>
        <p:txBody>
          <a:bodyPr wrap="square" rtlCol="0">
            <a:spAutoFit/>
          </a:bodyPr>
          <a:lstStyle/>
          <a:p>
            <a:pPr algn="ctr"/>
            <a:r>
              <a:rPr lang="en-IN" b="1" u="sng" dirty="0"/>
              <a:t>Triggers</a:t>
            </a:r>
          </a:p>
          <a:p>
            <a:pPr algn="ctr"/>
            <a:endParaRPr lang="en-IN" b="1" dirty="0"/>
          </a:p>
        </p:txBody>
      </p:sp>
      <p:sp>
        <p:nvSpPr>
          <p:cNvPr id="19" name="TextBox 18">
            <a:extLst>
              <a:ext uri="{FF2B5EF4-FFF2-40B4-BE49-F238E27FC236}">
                <a16:creationId xmlns:a16="http://schemas.microsoft.com/office/drawing/2014/main" id="{1ABF9197-5104-4E71-9568-8B7DBE8FD1CA}"/>
              </a:ext>
            </a:extLst>
          </p:cNvPr>
          <p:cNvSpPr txBox="1"/>
          <p:nvPr/>
        </p:nvSpPr>
        <p:spPr>
          <a:xfrm>
            <a:off x="4146890" y="4620131"/>
            <a:ext cx="1692412" cy="369332"/>
          </a:xfrm>
          <a:prstGeom prst="rect">
            <a:avLst/>
          </a:prstGeom>
          <a:noFill/>
        </p:spPr>
        <p:txBody>
          <a:bodyPr wrap="square" rtlCol="0">
            <a:spAutoFit/>
          </a:bodyPr>
          <a:lstStyle/>
          <a:p>
            <a:pPr algn="ctr"/>
            <a:r>
              <a:rPr lang="en-IN" b="1" u="sng" dirty="0"/>
              <a:t>Barriers</a:t>
            </a:r>
          </a:p>
        </p:txBody>
      </p:sp>
      <p:sp>
        <p:nvSpPr>
          <p:cNvPr id="20" name="TextBox 19">
            <a:extLst>
              <a:ext uri="{FF2B5EF4-FFF2-40B4-BE49-F238E27FC236}">
                <a16:creationId xmlns:a16="http://schemas.microsoft.com/office/drawing/2014/main" id="{8E878528-716A-4E5E-BCD0-64CB49F8F6B3}"/>
              </a:ext>
            </a:extLst>
          </p:cNvPr>
          <p:cNvSpPr txBox="1"/>
          <p:nvPr/>
        </p:nvSpPr>
        <p:spPr>
          <a:xfrm>
            <a:off x="6160175" y="4644190"/>
            <a:ext cx="1692412" cy="646331"/>
          </a:xfrm>
          <a:prstGeom prst="rect">
            <a:avLst/>
          </a:prstGeom>
          <a:noFill/>
        </p:spPr>
        <p:txBody>
          <a:bodyPr wrap="square" rtlCol="0">
            <a:spAutoFit/>
          </a:bodyPr>
          <a:lstStyle/>
          <a:p>
            <a:pPr algn="ctr"/>
            <a:r>
              <a:rPr lang="en-IN" b="1" u="sng" dirty="0"/>
              <a:t>Hacks</a:t>
            </a:r>
          </a:p>
          <a:p>
            <a:pPr algn="ctr"/>
            <a:endParaRPr lang="en-IN" b="1" dirty="0"/>
          </a:p>
        </p:txBody>
      </p:sp>
      <p:sp>
        <p:nvSpPr>
          <p:cNvPr id="21" name="TextBox 20">
            <a:extLst>
              <a:ext uri="{FF2B5EF4-FFF2-40B4-BE49-F238E27FC236}">
                <a16:creationId xmlns:a16="http://schemas.microsoft.com/office/drawing/2014/main" id="{83BD7647-721F-465D-AF25-D747F25CEFE5}"/>
              </a:ext>
            </a:extLst>
          </p:cNvPr>
          <p:cNvSpPr txBox="1"/>
          <p:nvPr/>
        </p:nvSpPr>
        <p:spPr>
          <a:xfrm>
            <a:off x="8189482" y="4636172"/>
            <a:ext cx="1692412" cy="1569660"/>
          </a:xfrm>
          <a:prstGeom prst="rect">
            <a:avLst/>
          </a:prstGeom>
          <a:noFill/>
        </p:spPr>
        <p:txBody>
          <a:bodyPr wrap="square" rtlCol="0">
            <a:spAutoFit/>
          </a:bodyPr>
          <a:lstStyle/>
          <a:p>
            <a:pPr algn="ctr"/>
            <a:r>
              <a:rPr lang="en-IN" b="1" u="sng" dirty="0"/>
              <a:t>Desired Gains</a:t>
            </a:r>
          </a:p>
          <a:p>
            <a:pPr algn="ctr"/>
            <a:endParaRPr lang="en-IN" b="1" dirty="0"/>
          </a:p>
          <a:p>
            <a:pPr marL="342900" indent="-342900">
              <a:buAutoNum type="arabicPeriod"/>
            </a:pPr>
            <a:endParaRPr lang="en-IN" sz="1400" b="1" dirty="0"/>
          </a:p>
          <a:p>
            <a:pPr marL="342900" indent="-342900">
              <a:buAutoNum type="arabicPeriod"/>
            </a:pPr>
            <a:endParaRPr lang="en-IN" sz="1400" b="1" dirty="0"/>
          </a:p>
          <a:p>
            <a:pPr marL="342900" indent="-342900">
              <a:buAutoNum type="arabicPeriod"/>
            </a:pPr>
            <a:endParaRPr lang="en-IN" sz="1400" b="1" dirty="0"/>
          </a:p>
        </p:txBody>
      </p:sp>
      <p:sp>
        <p:nvSpPr>
          <p:cNvPr id="22" name="TextBox 21">
            <a:extLst>
              <a:ext uri="{FF2B5EF4-FFF2-40B4-BE49-F238E27FC236}">
                <a16:creationId xmlns:a16="http://schemas.microsoft.com/office/drawing/2014/main" id="{F15F03C0-9723-4FEE-AC47-188CEC406166}"/>
              </a:ext>
            </a:extLst>
          </p:cNvPr>
          <p:cNvSpPr txBox="1"/>
          <p:nvPr/>
        </p:nvSpPr>
        <p:spPr>
          <a:xfrm>
            <a:off x="10202768" y="4660238"/>
            <a:ext cx="1860893" cy="646331"/>
          </a:xfrm>
          <a:prstGeom prst="rect">
            <a:avLst/>
          </a:prstGeom>
          <a:noFill/>
        </p:spPr>
        <p:txBody>
          <a:bodyPr wrap="square" rtlCol="0">
            <a:spAutoFit/>
          </a:bodyPr>
          <a:lstStyle/>
          <a:p>
            <a:pPr algn="ctr"/>
            <a:r>
              <a:rPr lang="en-IN" b="1" u="sng" dirty="0"/>
              <a:t>Current Delights</a:t>
            </a:r>
          </a:p>
        </p:txBody>
      </p:sp>
      <p:sp>
        <p:nvSpPr>
          <p:cNvPr id="23" name="TextBox 22">
            <a:extLst>
              <a:ext uri="{FF2B5EF4-FFF2-40B4-BE49-F238E27FC236}">
                <a16:creationId xmlns:a16="http://schemas.microsoft.com/office/drawing/2014/main" id="{E15AC8E8-2C15-435A-8F44-44D657567B74}"/>
              </a:ext>
            </a:extLst>
          </p:cNvPr>
          <p:cNvSpPr txBox="1"/>
          <p:nvPr/>
        </p:nvSpPr>
        <p:spPr>
          <a:xfrm>
            <a:off x="2141624" y="4636172"/>
            <a:ext cx="1692412" cy="369332"/>
          </a:xfrm>
          <a:prstGeom prst="rect">
            <a:avLst/>
          </a:prstGeom>
          <a:noFill/>
        </p:spPr>
        <p:txBody>
          <a:bodyPr wrap="square" rtlCol="0">
            <a:spAutoFit/>
          </a:bodyPr>
          <a:lstStyle/>
          <a:p>
            <a:pPr algn="ctr"/>
            <a:r>
              <a:rPr lang="en-IN" b="1" u="sng" dirty="0"/>
              <a:t>Pains</a:t>
            </a:r>
          </a:p>
        </p:txBody>
      </p:sp>
      <p:sp>
        <p:nvSpPr>
          <p:cNvPr id="24" name="TextBox 23">
            <a:extLst>
              <a:ext uri="{FF2B5EF4-FFF2-40B4-BE49-F238E27FC236}">
                <a16:creationId xmlns:a16="http://schemas.microsoft.com/office/drawing/2014/main" id="{3842BCD9-6370-4384-B285-3114D9C3FFEB}"/>
              </a:ext>
            </a:extLst>
          </p:cNvPr>
          <p:cNvSpPr txBox="1"/>
          <p:nvPr/>
        </p:nvSpPr>
        <p:spPr>
          <a:xfrm>
            <a:off x="3843168" y="288632"/>
            <a:ext cx="2575563" cy="646331"/>
          </a:xfrm>
          <a:prstGeom prst="rect">
            <a:avLst/>
          </a:prstGeom>
          <a:noFill/>
        </p:spPr>
        <p:txBody>
          <a:bodyPr wrap="square" rtlCol="0">
            <a:spAutoFit/>
          </a:bodyPr>
          <a:lstStyle/>
          <a:p>
            <a:pPr algn="ctr"/>
            <a:r>
              <a:rPr lang="en-IN" b="1" u="sng" dirty="0"/>
              <a:t>What are they feeling</a:t>
            </a:r>
            <a:r>
              <a:rPr lang="en-IN" b="1" dirty="0"/>
              <a:t>?</a:t>
            </a:r>
          </a:p>
        </p:txBody>
      </p:sp>
      <p:sp>
        <p:nvSpPr>
          <p:cNvPr id="25" name="TextBox 24">
            <a:extLst>
              <a:ext uri="{FF2B5EF4-FFF2-40B4-BE49-F238E27FC236}">
                <a16:creationId xmlns:a16="http://schemas.microsoft.com/office/drawing/2014/main" id="{BEF54DA4-A308-4916-B862-D065C09A0A19}"/>
              </a:ext>
            </a:extLst>
          </p:cNvPr>
          <p:cNvSpPr txBox="1"/>
          <p:nvPr/>
        </p:nvSpPr>
        <p:spPr>
          <a:xfrm>
            <a:off x="3860223" y="3321170"/>
            <a:ext cx="2422920" cy="369332"/>
          </a:xfrm>
          <a:prstGeom prst="rect">
            <a:avLst/>
          </a:prstGeom>
          <a:noFill/>
        </p:spPr>
        <p:txBody>
          <a:bodyPr wrap="square" rtlCol="0">
            <a:spAutoFit/>
          </a:bodyPr>
          <a:lstStyle/>
          <a:p>
            <a:pPr algn="ctr"/>
            <a:r>
              <a:rPr lang="en-IN" b="1" u="sng" dirty="0"/>
              <a:t>What do they do?</a:t>
            </a:r>
          </a:p>
        </p:txBody>
      </p:sp>
      <p:sp>
        <p:nvSpPr>
          <p:cNvPr id="26" name="TextBox 25">
            <a:extLst>
              <a:ext uri="{FF2B5EF4-FFF2-40B4-BE49-F238E27FC236}">
                <a16:creationId xmlns:a16="http://schemas.microsoft.com/office/drawing/2014/main" id="{5088CD2E-C014-4363-831E-D3D3839B0744}"/>
              </a:ext>
            </a:extLst>
          </p:cNvPr>
          <p:cNvSpPr txBox="1"/>
          <p:nvPr/>
        </p:nvSpPr>
        <p:spPr>
          <a:xfrm>
            <a:off x="6261590" y="1842929"/>
            <a:ext cx="2378215" cy="646331"/>
          </a:xfrm>
          <a:prstGeom prst="rect">
            <a:avLst/>
          </a:prstGeom>
          <a:noFill/>
        </p:spPr>
        <p:txBody>
          <a:bodyPr wrap="square" rtlCol="0">
            <a:spAutoFit/>
          </a:bodyPr>
          <a:lstStyle/>
          <a:p>
            <a:pPr algn="ctr"/>
            <a:r>
              <a:rPr lang="en-IN" b="1" u="sng" dirty="0"/>
              <a:t>Where do hear of/see the product?</a:t>
            </a:r>
          </a:p>
        </p:txBody>
      </p:sp>
      <p:sp>
        <p:nvSpPr>
          <p:cNvPr id="27" name="TextBox 26">
            <a:extLst>
              <a:ext uri="{FF2B5EF4-FFF2-40B4-BE49-F238E27FC236}">
                <a16:creationId xmlns:a16="http://schemas.microsoft.com/office/drawing/2014/main" id="{5780B093-4263-4779-9DED-15333E1506A2}"/>
              </a:ext>
            </a:extLst>
          </p:cNvPr>
          <p:cNvSpPr txBox="1"/>
          <p:nvPr/>
        </p:nvSpPr>
        <p:spPr>
          <a:xfrm>
            <a:off x="33112" y="1756979"/>
            <a:ext cx="3080076" cy="369332"/>
          </a:xfrm>
          <a:prstGeom prst="rect">
            <a:avLst/>
          </a:prstGeom>
          <a:noFill/>
        </p:spPr>
        <p:txBody>
          <a:bodyPr wrap="square" rtlCol="0">
            <a:spAutoFit/>
          </a:bodyPr>
          <a:lstStyle/>
          <a:p>
            <a:pPr algn="ctr"/>
            <a:r>
              <a:rPr lang="en-IN" b="1" u="sng" dirty="0"/>
              <a:t>What are people saying?</a:t>
            </a:r>
          </a:p>
        </p:txBody>
      </p:sp>
      <p:sp>
        <p:nvSpPr>
          <p:cNvPr id="28" name="TextBox 27">
            <a:extLst>
              <a:ext uri="{FF2B5EF4-FFF2-40B4-BE49-F238E27FC236}">
                <a16:creationId xmlns:a16="http://schemas.microsoft.com/office/drawing/2014/main" id="{B5DFC84E-CEC1-48C0-95E4-B7655E1ED288}"/>
              </a:ext>
            </a:extLst>
          </p:cNvPr>
          <p:cNvSpPr txBox="1"/>
          <p:nvPr/>
        </p:nvSpPr>
        <p:spPr>
          <a:xfrm>
            <a:off x="9615263" y="800622"/>
            <a:ext cx="2378215" cy="923330"/>
          </a:xfrm>
          <a:prstGeom prst="rect">
            <a:avLst/>
          </a:prstGeom>
          <a:noFill/>
        </p:spPr>
        <p:txBody>
          <a:bodyPr wrap="square" rtlCol="0">
            <a:spAutoFit/>
          </a:bodyPr>
          <a:lstStyle/>
          <a:p>
            <a:pPr algn="ctr"/>
            <a:r>
              <a:rPr lang="en-IN" b="1" u="sng" dirty="0"/>
              <a:t>Insights from Surveys and Interviews</a:t>
            </a:r>
          </a:p>
        </p:txBody>
      </p:sp>
      <p:sp>
        <p:nvSpPr>
          <p:cNvPr id="4" name="TextBox 3">
            <a:extLst>
              <a:ext uri="{FF2B5EF4-FFF2-40B4-BE49-F238E27FC236}">
                <a16:creationId xmlns:a16="http://schemas.microsoft.com/office/drawing/2014/main" id="{A6A5EF8A-36E5-49A9-9A37-7C3FFBD146DE}"/>
              </a:ext>
            </a:extLst>
          </p:cNvPr>
          <p:cNvSpPr txBox="1"/>
          <p:nvPr/>
        </p:nvSpPr>
        <p:spPr>
          <a:xfrm>
            <a:off x="54347" y="2192670"/>
            <a:ext cx="1371650" cy="830997"/>
          </a:xfrm>
          <a:prstGeom prst="rect">
            <a:avLst/>
          </a:prstGeom>
          <a:noFill/>
        </p:spPr>
        <p:txBody>
          <a:bodyPr wrap="square" rtlCol="0">
            <a:spAutoFit/>
          </a:bodyPr>
          <a:lstStyle/>
          <a:p>
            <a:pPr marL="285750" indent="-285750">
              <a:buFont typeface="Arial" panose="020B0604020202020204" pitchFamily="34" charset="0"/>
              <a:buChar char="•"/>
            </a:pPr>
            <a:r>
              <a:rPr lang="en-IN" sz="1200" dirty="0"/>
              <a:t>Pro’s</a:t>
            </a:r>
          </a:p>
          <a:p>
            <a:pPr marL="342900" indent="-342900">
              <a:buFont typeface="+mj-lt"/>
              <a:buAutoNum type="arabicPeriod"/>
            </a:pPr>
            <a:r>
              <a:rPr lang="en-IN" sz="1200" dirty="0"/>
              <a:t>Hygienic</a:t>
            </a:r>
          </a:p>
          <a:p>
            <a:pPr marL="342900" indent="-342900">
              <a:buFont typeface="+mj-lt"/>
              <a:buAutoNum type="arabicPeriod"/>
            </a:pPr>
            <a:r>
              <a:rPr lang="en-IN" sz="1200" dirty="0"/>
              <a:t>Packaging</a:t>
            </a:r>
          </a:p>
          <a:p>
            <a:pPr marL="342900" indent="-342900">
              <a:buFont typeface="+mj-lt"/>
              <a:buAutoNum type="arabicPeriod"/>
            </a:pPr>
            <a:r>
              <a:rPr lang="en-IN" sz="1200" dirty="0"/>
              <a:t>Marketing</a:t>
            </a:r>
          </a:p>
        </p:txBody>
      </p:sp>
      <p:sp>
        <p:nvSpPr>
          <p:cNvPr id="29" name="TextBox 28">
            <a:extLst>
              <a:ext uri="{FF2B5EF4-FFF2-40B4-BE49-F238E27FC236}">
                <a16:creationId xmlns:a16="http://schemas.microsoft.com/office/drawing/2014/main" id="{7510997D-9B50-4BE5-816A-6A9531D01164}"/>
              </a:ext>
            </a:extLst>
          </p:cNvPr>
          <p:cNvSpPr txBox="1"/>
          <p:nvPr/>
        </p:nvSpPr>
        <p:spPr>
          <a:xfrm>
            <a:off x="1476006" y="2201575"/>
            <a:ext cx="3303621" cy="1292662"/>
          </a:xfrm>
          <a:prstGeom prst="rect">
            <a:avLst/>
          </a:prstGeom>
          <a:noFill/>
        </p:spPr>
        <p:txBody>
          <a:bodyPr wrap="square" rtlCol="0">
            <a:spAutoFit/>
          </a:bodyPr>
          <a:lstStyle/>
          <a:p>
            <a:pPr marL="285750" indent="-285750">
              <a:buFont typeface="Arial" panose="020B0604020202020204" pitchFamily="34" charset="0"/>
              <a:buChar char="•"/>
            </a:pPr>
            <a:r>
              <a:rPr lang="en-IN" sz="1200" dirty="0"/>
              <a:t>Con’s</a:t>
            </a:r>
          </a:p>
          <a:p>
            <a:pPr marL="342900" indent="-342900">
              <a:buFont typeface="+mj-lt"/>
              <a:buAutoNum type="arabicPeriod"/>
            </a:pPr>
            <a:r>
              <a:rPr lang="en-IN" sz="1200" dirty="0"/>
              <a:t>Unauthentic taste</a:t>
            </a:r>
          </a:p>
          <a:p>
            <a:pPr marL="342900" indent="-342900">
              <a:buFont typeface="+mj-lt"/>
              <a:buAutoNum type="arabicPeriod"/>
            </a:pPr>
            <a:r>
              <a:rPr lang="en-IN" sz="1200" dirty="0"/>
              <a:t>Less quantity in comparison to price</a:t>
            </a:r>
          </a:p>
          <a:p>
            <a:pPr marL="342900" indent="-342900">
              <a:buFont typeface="+mj-lt"/>
              <a:buAutoNum type="arabicPeriod"/>
            </a:pPr>
            <a:r>
              <a:rPr lang="en-IN" sz="1200" dirty="0"/>
              <a:t>Time taken to prepare is more which</a:t>
            </a:r>
          </a:p>
          <a:p>
            <a:r>
              <a:rPr lang="en-IN" sz="1200" dirty="0"/>
              <a:t>         Increases expected delivery time.</a:t>
            </a:r>
          </a:p>
          <a:p>
            <a:pPr marL="342900" indent="-342900">
              <a:buFont typeface="+mj-lt"/>
              <a:buAutoNum type="arabicPeriod"/>
            </a:pPr>
            <a:endParaRPr lang="en-IN" dirty="0"/>
          </a:p>
        </p:txBody>
      </p:sp>
      <p:sp>
        <p:nvSpPr>
          <p:cNvPr id="30" name="TextBox 29">
            <a:extLst>
              <a:ext uri="{FF2B5EF4-FFF2-40B4-BE49-F238E27FC236}">
                <a16:creationId xmlns:a16="http://schemas.microsoft.com/office/drawing/2014/main" id="{2DDE5A5D-8C4C-4CEE-9751-B7AAB7DEE7DB}"/>
              </a:ext>
            </a:extLst>
          </p:cNvPr>
          <p:cNvSpPr txBox="1"/>
          <p:nvPr/>
        </p:nvSpPr>
        <p:spPr>
          <a:xfrm>
            <a:off x="3493486" y="3822430"/>
            <a:ext cx="3356493" cy="646331"/>
          </a:xfrm>
          <a:prstGeom prst="rect">
            <a:avLst/>
          </a:prstGeom>
          <a:noFill/>
        </p:spPr>
        <p:txBody>
          <a:bodyPr wrap="square" rtlCol="0">
            <a:spAutoFit/>
          </a:bodyPr>
          <a:lstStyle/>
          <a:p>
            <a:r>
              <a:rPr lang="en-IN" sz="1200" dirty="0"/>
              <a:t>Biryani by kilo, prepares biryani as flagship cuisine and serves to customer by Online order and takeaway.</a:t>
            </a:r>
          </a:p>
        </p:txBody>
      </p:sp>
      <p:sp>
        <p:nvSpPr>
          <p:cNvPr id="31" name="TextBox 30">
            <a:extLst>
              <a:ext uri="{FF2B5EF4-FFF2-40B4-BE49-F238E27FC236}">
                <a16:creationId xmlns:a16="http://schemas.microsoft.com/office/drawing/2014/main" id="{7F489C2B-2EDB-48B8-A82A-D621641E51AC}"/>
              </a:ext>
            </a:extLst>
          </p:cNvPr>
          <p:cNvSpPr txBox="1"/>
          <p:nvPr/>
        </p:nvSpPr>
        <p:spPr>
          <a:xfrm>
            <a:off x="3783901" y="1018668"/>
            <a:ext cx="4026555" cy="1477328"/>
          </a:xfrm>
          <a:prstGeom prst="rect">
            <a:avLst/>
          </a:prstGeom>
          <a:noFill/>
        </p:spPr>
        <p:txBody>
          <a:bodyPr wrap="square" rtlCol="0">
            <a:spAutoFit/>
          </a:bodyPr>
          <a:lstStyle/>
          <a:p>
            <a:pPr marL="285750" indent="-285750">
              <a:buFont typeface="Arial" panose="020B0604020202020204" pitchFamily="34" charset="0"/>
              <a:buChar char="•"/>
            </a:pPr>
            <a:r>
              <a:rPr lang="en-IN" sz="1200" dirty="0"/>
              <a:t>Taste was not good.</a:t>
            </a:r>
          </a:p>
          <a:p>
            <a:pPr marL="285750" indent="-285750">
              <a:buFont typeface="Arial" panose="020B0604020202020204" pitchFamily="34" charset="0"/>
              <a:buChar char="•"/>
            </a:pPr>
            <a:r>
              <a:rPr lang="en-IN" sz="1200" dirty="0"/>
              <a:t>Less quantity compared to price.</a:t>
            </a:r>
          </a:p>
          <a:p>
            <a:pPr marL="285750" indent="-285750">
              <a:buFont typeface="Arial" panose="020B0604020202020204" pitchFamily="34" charset="0"/>
              <a:buChar char="•"/>
            </a:pPr>
            <a:r>
              <a:rPr lang="en-IN" sz="1200" dirty="0"/>
              <a:t>Good Hygiene maintained.</a:t>
            </a:r>
          </a:p>
          <a:p>
            <a:pPr marL="285750" indent="-285750">
              <a:buFont typeface="Arial" panose="020B0604020202020204" pitchFamily="34" charset="0"/>
              <a:buChar char="•"/>
            </a:pPr>
            <a:r>
              <a:rPr lang="en-IN" sz="1200" dirty="0"/>
              <a:t>Behaviour of staff was decent.</a:t>
            </a:r>
          </a:p>
          <a:p>
            <a:pPr marL="285750" indent="-285750">
              <a:buFont typeface="Arial" panose="020B0604020202020204" pitchFamily="34" charset="0"/>
              <a:buChar char="•"/>
            </a:pPr>
            <a:r>
              <a:rPr lang="en-IN" sz="1200" dirty="0"/>
              <a:t>Delivery time is more.</a:t>
            </a:r>
          </a:p>
          <a:p>
            <a:pPr marL="285750" indent="-285750">
              <a:buFont typeface="Arial" panose="020B0604020202020204" pitchFamily="34" charset="0"/>
              <a:buChar char="•"/>
            </a:pPr>
            <a:endParaRPr lang="en-IN" sz="1200" dirty="0"/>
          </a:p>
          <a:p>
            <a:pPr marL="285750" indent="-285750">
              <a:buFont typeface="Arial" panose="020B0604020202020204" pitchFamily="34" charset="0"/>
              <a:buChar char="•"/>
            </a:pPr>
            <a:endParaRPr lang="en-IN" dirty="0"/>
          </a:p>
        </p:txBody>
      </p:sp>
      <p:sp>
        <p:nvSpPr>
          <p:cNvPr id="32" name="TextBox 31">
            <a:extLst>
              <a:ext uri="{FF2B5EF4-FFF2-40B4-BE49-F238E27FC236}">
                <a16:creationId xmlns:a16="http://schemas.microsoft.com/office/drawing/2014/main" id="{BBB12591-7A91-4CD2-B386-30C664178727}"/>
              </a:ext>
            </a:extLst>
          </p:cNvPr>
          <p:cNvSpPr txBox="1"/>
          <p:nvPr/>
        </p:nvSpPr>
        <p:spPr>
          <a:xfrm>
            <a:off x="6241451" y="2535427"/>
            <a:ext cx="2555679" cy="830997"/>
          </a:xfrm>
          <a:prstGeom prst="rect">
            <a:avLst/>
          </a:prstGeom>
          <a:noFill/>
        </p:spPr>
        <p:txBody>
          <a:bodyPr wrap="square" rtlCol="0">
            <a:spAutoFit/>
          </a:bodyPr>
          <a:lstStyle/>
          <a:p>
            <a:pPr marL="285750" indent="-285750">
              <a:buFont typeface="Arial" panose="020B0604020202020204" pitchFamily="34" charset="0"/>
              <a:buChar char="•"/>
            </a:pPr>
            <a:r>
              <a:rPr lang="en-IN" sz="1200" dirty="0"/>
              <a:t>Advertisements- Billboards etc.</a:t>
            </a:r>
          </a:p>
          <a:p>
            <a:pPr marL="285750" indent="-285750">
              <a:buFont typeface="Arial" panose="020B0604020202020204" pitchFamily="34" charset="0"/>
              <a:buChar char="•"/>
            </a:pPr>
            <a:r>
              <a:rPr lang="en-IN" sz="1200" dirty="0"/>
              <a:t>Social Media.</a:t>
            </a:r>
          </a:p>
          <a:p>
            <a:pPr marL="285750" indent="-285750">
              <a:buFont typeface="Arial" panose="020B0604020202020204" pitchFamily="34" charset="0"/>
              <a:buChar char="•"/>
            </a:pPr>
            <a:r>
              <a:rPr lang="en-IN" sz="1200" dirty="0"/>
              <a:t>Friends and Family.</a:t>
            </a:r>
          </a:p>
        </p:txBody>
      </p:sp>
      <p:sp>
        <p:nvSpPr>
          <p:cNvPr id="33" name="TextBox 32">
            <a:extLst>
              <a:ext uri="{FF2B5EF4-FFF2-40B4-BE49-F238E27FC236}">
                <a16:creationId xmlns:a16="http://schemas.microsoft.com/office/drawing/2014/main" id="{77CF435E-CFD6-429A-9F16-5706925B76CA}"/>
              </a:ext>
            </a:extLst>
          </p:cNvPr>
          <p:cNvSpPr txBox="1"/>
          <p:nvPr/>
        </p:nvSpPr>
        <p:spPr>
          <a:xfrm>
            <a:off x="9615263" y="1941645"/>
            <a:ext cx="2378214" cy="2616101"/>
          </a:xfrm>
          <a:prstGeom prst="rect">
            <a:avLst/>
          </a:prstGeom>
          <a:noFill/>
        </p:spPr>
        <p:txBody>
          <a:bodyPr wrap="square" rtlCol="0">
            <a:spAutoFit/>
          </a:bodyPr>
          <a:lstStyle/>
          <a:p>
            <a:pPr marL="285750" indent="-285750">
              <a:buFont typeface="Arial" panose="020B0604020202020204" pitchFamily="34" charset="0"/>
              <a:buChar char="•"/>
            </a:pPr>
            <a:r>
              <a:rPr lang="en-IN" sz="1400" dirty="0"/>
              <a:t>They have a good team of people but need to work on taste of biryani.</a:t>
            </a:r>
          </a:p>
          <a:p>
            <a:pPr marL="285750" indent="-285750">
              <a:buFont typeface="Arial" panose="020B0604020202020204" pitchFamily="34" charset="0"/>
              <a:buChar char="•"/>
            </a:pPr>
            <a:r>
              <a:rPr lang="en-IN" sz="1400" dirty="0"/>
              <a:t>People are willing to give it a try because of its popularity.</a:t>
            </a:r>
          </a:p>
          <a:p>
            <a:pPr marL="285750" indent="-285750">
              <a:buFont typeface="Arial" panose="020B0604020202020204" pitchFamily="34" charset="0"/>
              <a:buChar char="•"/>
            </a:pPr>
            <a:r>
              <a:rPr lang="en-IN" sz="1400" dirty="0"/>
              <a:t>Pricing should be reduced to retain the customers.</a:t>
            </a:r>
          </a:p>
          <a:p>
            <a:pPr marL="285750" indent="-285750">
              <a:buFont typeface="Arial" panose="020B0604020202020204" pitchFamily="34" charset="0"/>
              <a:buChar char="•"/>
            </a:pPr>
            <a:endParaRPr lang="en-IN" sz="1200" dirty="0"/>
          </a:p>
          <a:p>
            <a:pPr marL="285750" indent="-285750">
              <a:buFont typeface="Arial" panose="020B0604020202020204" pitchFamily="34" charset="0"/>
              <a:buChar char="•"/>
            </a:pPr>
            <a:endParaRPr lang="en-IN" sz="1200" dirty="0"/>
          </a:p>
        </p:txBody>
      </p:sp>
      <p:sp>
        <p:nvSpPr>
          <p:cNvPr id="34" name="TextBox 33">
            <a:extLst>
              <a:ext uri="{FF2B5EF4-FFF2-40B4-BE49-F238E27FC236}">
                <a16:creationId xmlns:a16="http://schemas.microsoft.com/office/drawing/2014/main" id="{8BFA7204-793B-41E2-98DB-1B8253E2A202}"/>
              </a:ext>
            </a:extLst>
          </p:cNvPr>
          <p:cNvSpPr txBox="1"/>
          <p:nvPr/>
        </p:nvSpPr>
        <p:spPr>
          <a:xfrm>
            <a:off x="161923" y="5061004"/>
            <a:ext cx="1819286" cy="1292662"/>
          </a:xfrm>
          <a:prstGeom prst="rect">
            <a:avLst/>
          </a:prstGeom>
          <a:noFill/>
        </p:spPr>
        <p:txBody>
          <a:bodyPr wrap="square" rtlCol="0">
            <a:spAutoFit/>
          </a:bodyPr>
          <a:lstStyle/>
          <a:p>
            <a:pPr marL="285750" indent="-285750">
              <a:buFont typeface="Arial" panose="020B0604020202020204" pitchFamily="34" charset="0"/>
              <a:buChar char="•"/>
            </a:pPr>
            <a:r>
              <a:rPr lang="en-IN" sz="1200" dirty="0"/>
              <a:t>Craving of authentic Mughlai food.</a:t>
            </a:r>
          </a:p>
          <a:p>
            <a:pPr marL="285750" indent="-285750">
              <a:buFont typeface="Arial" panose="020B0604020202020204" pitchFamily="34" charset="0"/>
              <a:buChar char="•"/>
            </a:pPr>
            <a:r>
              <a:rPr lang="en-IN" sz="1200" dirty="0"/>
              <a:t>Quicker preparation time</a:t>
            </a:r>
          </a:p>
          <a:p>
            <a:pPr marL="285750" indent="-285750">
              <a:buFont typeface="Arial" panose="020B0604020202020204" pitchFamily="34" charset="0"/>
              <a:buChar char="•"/>
            </a:pPr>
            <a:endParaRPr lang="en-IN" dirty="0"/>
          </a:p>
        </p:txBody>
      </p:sp>
      <p:sp>
        <p:nvSpPr>
          <p:cNvPr id="35" name="TextBox 34">
            <a:extLst>
              <a:ext uri="{FF2B5EF4-FFF2-40B4-BE49-F238E27FC236}">
                <a16:creationId xmlns:a16="http://schemas.microsoft.com/office/drawing/2014/main" id="{70FD7B79-EB12-41DF-B966-48BEEF577C25}"/>
              </a:ext>
            </a:extLst>
          </p:cNvPr>
          <p:cNvSpPr txBox="1"/>
          <p:nvPr/>
        </p:nvSpPr>
        <p:spPr>
          <a:xfrm>
            <a:off x="2141624" y="5290521"/>
            <a:ext cx="1642269" cy="738664"/>
          </a:xfrm>
          <a:prstGeom prst="rect">
            <a:avLst/>
          </a:prstGeom>
          <a:noFill/>
        </p:spPr>
        <p:txBody>
          <a:bodyPr wrap="square" rtlCol="0">
            <a:spAutoFit/>
          </a:bodyPr>
          <a:lstStyle/>
          <a:p>
            <a:pPr marL="285750" indent="-285750">
              <a:buFont typeface="Arial" panose="020B0604020202020204" pitchFamily="34" charset="0"/>
              <a:buChar char="•"/>
            </a:pPr>
            <a:r>
              <a:rPr lang="en-IN" sz="1400" dirty="0"/>
              <a:t>Expensive</a:t>
            </a:r>
          </a:p>
          <a:p>
            <a:pPr marL="285750" indent="-285750">
              <a:buFont typeface="Arial" panose="020B0604020202020204" pitchFamily="34" charset="0"/>
              <a:buChar char="•"/>
            </a:pPr>
            <a:r>
              <a:rPr lang="en-IN" sz="1400" dirty="0"/>
              <a:t>Taste not up to the mark.</a:t>
            </a:r>
          </a:p>
        </p:txBody>
      </p:sp>
      <p:sp>
        <p:nvSpPr>
          <p:cNvPr id="36" name="TextBox 35">
            <a:extLst>
              <a:ext uri="{FF2B5EF4-FFF2-40B4-BE49-F238E27FC236}">
                <a16:creationId xmlns:a16="http://schemas.microsoft.com/office/drawing/2014/main" id="{6CE7D7F6-E9F5-4127-A0B3-5A66600EF57B}"/>
              </a:ext>
            </a:extLst>
          </p:cNvPr>
          <p:cNvSpPr txBox="1"/>
          <p:nvPr/>
        </p:nvSpPr>
        <p:spPr>
          <a:xfrm>
            <a:off x="4146890" y="5290521"/>
            <a:ext cx="1676345" cy="738664"/>
          </a:xfrm>
          <a:prstGeom prst="rect">
            <a:avLst/>
          </a:prstGeom>
          <a:noFill/>
        </p:spPr>
        <p:txBody>
          <a:bodyPr wrap="square" rtlCol="0">
            <a:spAutoFit/>
          </a:bodyPr>
          <a:lstStyle/>
          <a:p>
            <a:pPr marL="285750" indent="-285750">
              <a:buFont typeface="Arial" panose="020B0604020202020204" pitchFamily="34" charset="0"/>
              <a:buChar char="•"/>
            </a:pPr>
            <a:r>
              <a:rPr lang="en-IN" sz="1400" dirty="0"/>
              <a:t>Customer retention</a:t>
            </a:r>
          </a:p>
          <a:p>
            <a:pPr marL="285750" indent="-285750">
              <a:buFont typeface="Arial" panose="020B0604020202020204" pitchFamily="34" charset="0"/>
              <a:buChar char="•"/>
            </a:pPr>
            <a:r>
              <a:rPr lang="en-IN" sz="1400" dirty="0"/>
              <a:t>Pricing </a:t>
            </a:r>
          </a:p>
        </p:txBody>
      </p:sp>
      <p:sp>
        <p:nvSpPr>
          <p:cNvPr id="37" name="TextBox 36">
            <a:extLst>
              <a:ext uri="{FF2B5EF4-FFF2-40B4-BE49-F238E27FC236}">
                <a16:creationId xmlns:a16="http://schemas.microsoft.com/office/drawing/2014/main" id="{F95D796F-CBB5-420C-A113-058AA8EF7B8F}"/>
              </a:ext>
            </a:extLst>
          </p:cNvPr>
          <p:cNvSpPr txBox="1"/>
          <p:nvPr/>
        </p:nvSpPr>
        <p:spPr>
          <a:xfrm>
            <a:off x="6105135" y="5108240"/>
            <a:ext cx="1787570" cy="1077218"/>
          </a:xfrm>
          <a:prstGeom prst="rect">
            <a:avLst/>
          </a:prstGeom>
          <a:noFill/>
        </p:spPr>
        <p:txBody>
          <a:bodyPr wrap="square" rtlCol="0">
            <a:spAutoFit/>
          </a:bodyPr>
          <a:lstStyle/>
          <a:p>
            <a:pPr marL="285750" indent="-285750">
              <a:buFont typeface="Arial" panose="020B0604020202020204" pitchFamily="34" charset="0"/>
              <a:buChar char="•"/>
            </a:pPr>
            <a:r>
              <a:rPr lang="en-IN" sz="1400" dirty="0"/>
              <a:t>Run offer on ordering apps.</a:t>
            </a:r>
          </a:p>
          <a:p>
            <a:endParaRPr lang="en-IN" dirty="0"/>
          </a:p>
          <a:p>
            <a:pPr marL="285750" indent="-285750">
              <a:buFont typeface="Arial" panose="020B0604020202020204" pitchFamily="34" charset="0"/>
              <a:buChar char="•"/>
            </a:pPr>
            <a:endParaRPr lang="en-IN" dirty="0"/>
          </a:p>
        </p:txBody>
      </p:sp>
      <p:sp>
        <p:nvSpPr>
          <p:cNvPr id="38" name="TextBox 37">
            <a:extLst>
              <a:ext uri="{FF2B5EF4-FFF2-40B4-BE49-F238E27FC236}">
                <a16:creationId xmlns:a16="http://schemas.microsoft.com/office/drawing/2014/main" id="{AB21F31B-4B2E-4777-8799-7B27B6A150D7}"/>
              </a:ext>
            </a:extLst>
          </p:cNvPr>
          <p:cNvSpPr txBox="1"/>
          <p:nvPr/>
        </p:nvSpPr>
        <p:spPr>
          <a:xfrm>
            <a:off x="8263704" y="5290294"/>
            <a:ext cx="1618190" cy="1200329"/>
          </a:xfrm>
          <a:prstGeom prst="rect">
            <a:avLst/>
          </a:prstGeom>
          <a:noFill/>
        </p:spPr>
        <p:txBody>
          <a:bodyPr wrap="square" rtlCol="0">
            <a:spAutoFit/>
          </a:bodyPr>
          <a:lstStyle/>
          <a:p>
            <a:pPr marL="285750" indent="-285750">
              <a:buFont typeface="Arial" panose="020B0604020202020204" pitchFamily="34" charset="0"/>
              <a:buChar char="•"/>
            </a:pPr>
            <a:r>
              <a:rPr lang="en-IN" sz="1200" dirty="0"/>
              <a:t>Better quality of food.</a:t>
            </a:r>
          </a:p>
          <a:p>
            <a:pPr marL="285750" indent="-285750">
              <a:buFont typeface="Arial" panose="020B0604020202020204" pitchFamily="34" charset="0"/>
              <a:buChar char="•"/>
            </a:pPr>
            <a:r>
              <a:rPr lang="en-IN" sz="1200" dirty="0"/>
              <a:t>Less preparation time</a:t>
            </a:r>
          </a:p>
          <a:p>
            <a:pPr marL="285750" indent="-285750">
              <a:buFont typeface="Arial" panose="020B0604020202020204" pitchFamily="34" charset="0"/>
              <a:buChar char="•"/>
            </a:pPr>
            <a:r>
              <a:rPr lang="en-IN" sz="1200" dirty="0"/>
              <a:t>Low pricing</a:t>
            </a:r>
          </a:p>
        </p:txBody>
      </p:sp>
      <p:sp>
        <p:nvSpPr>
          <p:cNvPr id="39" name="TextBox 38">
            <a:extLst>
              <a:ext uri="{FF2B5EF4-FFF2-40B4-BE49-F238E27FC236}">
                <a16:creationId xmlns:a16="http://schemas.microsoft.com/office/drawing/2014/main" id="{912B414C-AA3D-4D87-8476-8B72AAD54DCF}"/>
              </a:ext>
            </a:extLst>
          </p:cNvPr>
          <p:cNvSpPr txBox="1"/>
          <p:nvPr/>
        </p:nvSpPr>
        <p:spPr>
          <a:xfrm>
            <a:off x="10353675" y="5505450"/>
            <a:ext cx="1509407" cy="738664"/>
          </a:xfrm>
          <a:prstGeom prst="rect">
            <a:avLst/>
          </a:prstGeom>
          <a:noFill/>
        </p:spPr>
        <p:txBody>
          <a:bodyPr wrap="square" rtlCol="0">
            <a:spAutoFit/>
          </a:bodyPr>
          <a:lstStyle/>
          <a:p>
            <a:pPr marL="285750" indent="-285750">
              <a:buFont typeface="Arial" panose="020B0604020202020204" pitchFamily="34" charset="0"/>
              <a:buChar char="•"/>
            </a:pPr>
            <a:r>
              <a:rPr lang="en-IN" sz="1400" dirty="0"/>
              <a:t>Salubrious</a:t>
            </a:r>
          </a:p>
          <a:p>
            <a:pPr marL="285750" indent="-285750">
              <a:buFont typeface="Arial" panose="020B0604020202020204" pitchFamily="34" charset="0"/>
              <a:buChar char="•"/>
            </a:pPr>
            <a:r>
              <a:rPr lang="en-IN" sz="1400" dirty="0"/>
              <a:t>Good Packaging</a:t>
            </a:r>
          </a:p>
        </p:txBody>
      </p:sp>
    </p:spTree>
    <p:extLst>
      <p:ext uri="{BB962C8B-B14F-4D97-AF65-F5344CB8AC3E}">
        <p14:creationId xmlns:p14="http://schemas.microsoft.com/office/powerpoint/2010/main" val="4014587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D88E76A-CED8-4E6E-BFCB-5C260AAE0023}"/>
              </a:ext>
            </a:extLst>
          </p:cNvPr>
          <p:cNvSpPr txBox="1"/>
          <p:nvPr/>
        </p:nvSpPr>
        <p:spPr>
          <a:xfrm>
            <a:off x="171451" y="146224"/>
            <a:ext cx="7865616" cy="584775"/>
          </a:xfrm>
          <a:prstGeom prst="rect">
            <a:avLst/>
          </a:prstGeom>
          <a:noFill/>
        </p:spPr>
        <p:txBody>
          <a:bodyPr wrap="square" rtlCol="0">
            <a:spAutoFit/>
          </a:bodyPr>
          <a:lstStyle/>
          <a:p>
            <a:r>
              <a:rPr lang="en-IN" sz="3200" b="1" dirty="0"/>
              <a:t>Customer Journey Map</a:t>
            </a:r>
            <a:endParaRPr lang="en-IN" b="1" dirty="0"/>
          </a:p>
        </p:txBody>
      </p:sp>
      <p:pic>
        <p:nvPicPr>
          <p:cNvPr id="7" name="Picture 6">
            <a:extLst>
              <a:ext uri="{FF2B5EF4-FFF2-40B4-BE49-F238E27FC236}">
                <a16:creationId xmlns:a16="http://schemas.microsoft.com/office/drawing/2014/main" id="{57CEEC51-7B0C-407E-BA8B-1335F22A4F02}"/>
              </a:ext>
            </a:extLst>
          </p:cNvPr>
          <p:cNvPicPr>
            <a:picLocks noChangeAspect="1"/>
          </p:cNvPicPr>
          <p:nvPr/>
        </p:nvPicPr>
        <p:blipFill>
          <a:blip r:embed="rId2"/>
          <a:stretch>
            <a:fillRect/>
          </a:stretch>
        </p:blipFill>
        <p:spPr>
          <a:xfrm>
            <a:off x="238126" y="1060084"/>
            <a:ext cx="8953500" cy="5032567"/>
          </a:xfrm>
          <a:prstGeom prst="rect">
            <a:avLst/>
          </a:prstGeom>
        </p:spPr>
      </p:pic>
    </p:spTree>
    <p:extLst>
      <p:ext uri="{BB962C8B-B14F-4D97-AF65-F5344CB8AC3E}">
        <p14:creationId xmlns:p14="http://schemas.microsoft.com/office/powerpoint/2010/main" val="1057000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97BFD-B53B-4D27-AE0F-A41EE8E6CA82}"/>
              </a:ext>
            </a:extLst>
          </p:cNvPr>
          <p:cNvSpPr>
            <a:spLocks noGrp="1"/>
          </p:cNvSpPr>
          <p:nvPr>
            <p:ph type="title"/>
          </p:nvPr>
        </p:nvSpPr>
        <p:spPr>
          <a:xfrm>
            <a:off x="207962" y="278341"/>
            <a:ext cx="4935538" cy="446618"/>
          </a:xfrm>
        </p:spPr>
        <p:txBody>
          <a:bodyPr>
            <a:normAutofit fontScale="90000"/>
          </a:bodyPr>
          <a:lstStyle/>
          <a:p>
            <a:r>
              <a:rPr lang="en-IN" b="1" dirty="0"/>
              <a:t>Ideation Process</a:t>
            </a:r>
          </a:p>
        </p:txBody>
      </p:sp>
      <p:graphicFrame>
        <p:nvGraphicFramePr>
          <p:cNvPr id="5" name="Table 4">
            <a:extLst>
              <a:ext uri="{FF2B5EF4-FFF2-40B4-BE49-F238E27FC236}">
                <a16:creationId xmlns:a16="http://schemas.microsoft.com/office/drawing/2014/main" id="{4F0E1B82-E291-41C6-A9DF-5E5F21011D71}"/>
              </a:ext>
            </a:extLst>
          </p:cNvPr>
          <p:cNvGraphicFramePr>
            <a:graphicFrameLocks noGrp="1"/>
          </p:cNvGraphicFramePr>
          <p:nvPr>
            <p:extLst>
              <p:ext uri="{D42A27DB-BD31-4B8C-83A1-F6EECF244321}">
                <p14:modId xmlns:p14="http://schemas.microsoft.com/office/powerpoint/2010/main" val="4164191777"/>
              </p:ext>
            </p:extLst>
          </p:nvPr>
        </p:nvGraphicFramePr>
        <p:xfrm>
          <a:off x="314326" y="1184699"/>
          <a:ext cx="11182350" cy="5394960"/>
        </p:xfrm>
        <a:graphic>
          <a:graphicData uri="http://schemas.openxmlformats.org/drawingml/2006/table">
            <a:tbl>
              <a:tblPr firstRow="1" bandRow="1">
                <a:tableStyleId>{00A15C55-8517-42AA-B614-E9B94910E393}</a:tableStyleId>
              </a:tblPr>
              <a:tblGrid>
                <a:gridCol w="2236470">
                  <a:extLst>
                    <a:ext uri="{9D8B030D-6E8A-4147-A177-3AD203B41FA5}">
                      <a16:colId xmlns:a16="http://schemas.microsoft.com/office/drawing/2014/main" val="2755893710"/>
                    </a:ext>
                  </a:extLst>
                </a:gridCol>
                <a:gridCol w="2236470">
                  <a:extLst>
                    <a:ext uri="{9D8B030D-6E8A-4147-A177-3AD203B41FA5}">
                      <a16:colId xmlns:a16="http://schemas.microsoft.com/office/drawing/2014/main" val="2210110590"/>
                    </a:ext>
                  </a:extLst>
                </a:gridCol>
                <a:gridCol w="2236470">
                  <a:extLst>
                    <a:ext uri="{9D8B030D-6E8A-4147-A177-3AD203B41FA5}">
                      <a16:colId xmlns:a16="http://schemas.microsoft.com/office/drawing/2014/main" val="1564176779"/>
                    </a:ext>
                  </a:extLst>
                </a:gridCol>
                <a:gridCol w="2236470">
                  <a:extLst>
                    <a:ext uri="{9D8B030D-6E8A-4147-A177-3AD203B41FA5}">
                      <a16:colId xmlns:a16="http://schemas.microsoft.com/office/drawing/2014/main" val="134747802"/>
                    </a:ext>
                  </a:extLst>
                </a:gridCol>
                <a:gridCol w="2236470">
                  <a:extLst>
                    <a:ext uri="{9D8B030D-6E8A-4147-A177-3AD203B41FA5}">
                      <a16:colId xmlns:a16="http://schemas.microsoft.com/office/drawing/2014/main" val="1162596101"/>
                    </a:ext>
                  </a:extLst>
                </a:gridCol>
              </a:tblGrid>
              <a:tr h="335137">
                <a:tc>
                  <a:txBody>
                    <a:bodyPr/>
                    <a:lstStyle/>
                    <a:p>
                      <a:pPr algn="ctr"/>
                      <a:r>
                        <a:rPr lang="en-IN" b="1" u="sng" dirty="0"/>
                        <a:t>Pain Points</a:t>
                      </a:r>
                    </a:p>
                  </a:txBody>
                  <a:tcPr/>
                </a:tc>
                <a:tc>
                  <a:txBody>
                    <a:bodyPr/>
                    <a:lstStyle/>
                    <a:p>
                      <a:pPr algn="ctr"/>
                      <a:r>
                        <a:rPr lang="en-IN" dirty="0"/>
                        <a:t>Quality</a:t>
                      </a:r>
                    </a:p>
                  </a:txBody>
                  <a:tcPr/>
                </a:tc>
                <a:tc>
                  <a:txBody>
                    <a:bodyPr/>
                    <a:lstStyle/>
                    <a:p>
                      <a:pPr algn="ctr"/>
                      <a:r>
                        <a:rPr lang="en-IN" dirty="0"/>
                        <a:t>Quantity</a:t>
                      </a:r>
                    </a:p>
                  </a:txBody>
                  <a:tcPr/>
                </a:tc>
                <a:tc>
                  <a:txBody>
                    <a:bodyPr/>
                    <a:lstStyle/>
                    <a:p>
                      <a:pPr algn="ctr"/>
                      <a:r>
                        <a:rPr lang="en-IN" dirty="0"/>
                        <a:t>Price</a:t>
                      </a:r>
                    </a:p>
                  </a:txBody>
                  <a:tcPr/>
                </a:tc>
                <a:tc>
                  <a:txBody>
                    <a:bodyPr/>
                    <a:lstStyle/>
                    <a:p>
                      <a:pPr algn="ctr"/>
                      <a:r>
                        <a:rPr lang="en-IN" dirty="0"/>
                        <a:t>Delivery Time</a:t>
                      </a:r>
                    </a:p>
                  </a:txBody>
                  <a:tcPr/>
                </a:tc>
                <a:extLst>
                  <a:ext uri="{0D108BD9-81ED-4DB2-BD59-A6C34878D82A}">
                    <a16:rowId xmlns:a16="http://schemas.microsoft.com/office/drawing/2014/main" val="799232257"/>
                  </a:ext>
                </a:extLst>
              </a:tr>
              <a:tr h="4608127">
                <a:tc>
                  <a:txBody>
                    <a:bodyPr/>
                    <a:lstStyle/>
                    <a:p>
                      <a:pPr algn="ctr"/>
                      <a:r>
                        <a:rPr lang="en-IN" b="1" u="sng" dirty="0"/>
                        <a:t>Ideation Strategy</a:t>
                      </a:r>
                    </a:p>
                  </a:txBody>
                  <a:tcPr/>
                </a:tc>
                <a:tc>
                  <a:txBody>
                    <a:bodyPr/>
                    <a:lstStyle/>
                    <a:p>
                      <a:pPr marL="285750" indent="-285750">
                        <a:buFont typeface="Arial" panose="020B0604020202020204" pitchFamily="34" charset="0"/>
                        <a:buChar char="•"/>
                      </a:pPr>
                      <a:r>
                        <a:rPr lang="en-IN" dirty="0"/>
                        <a:t>A set of good chefs can be arranged for, by way of a strong recruitment process.</a:t>
                      </a:r>
                    </a:p>
                    <a:p>
                      <a:pPr marL="285750" indent="-285750">
                        <a:buFont typeface="Arial" panose="020B0604020202020204" pitchFamily="34" charset="0"/>
                        <a:buChar char="•"/>
                      </a:pPr>
                      <a:r>
                        <a:rPr lang="en-IN" dirty="0"/>
                        <a:t>Automated quality checks to ensure good quality food is served.</a:t>
                      </a:r>
                    </a:p>
                  </a:txBody>
                  <a:tcPr/>
                </a:tc>
                <a:tc>
                  <a:txBody>
                    <a:bodyPr/>
                    <a:lstStyle/>
                    <a:p>
                      <a:pPr marL="285750" indent="-285750">
                        <a:buFont typeface="Arial" panose="020B0604020202020204" pitchFamily="34" charset="0"/>
                        <a:buChar char="•"/>
                      </a:pPr>
                      <a:r>
                        <a:rPr lang="en-IN" dirty="0"/>
                        <a:t>On seeing customers not feeling content in the quantity served, the company can increase on it by thinking of compensating on a cost in another vertical.</a:t>
                      </a:r>
                    </a:p>
                  </a:txBody>
                  <a:tcPr/>
                </a:tc>
                <a:tc>
                  <a:txBody>
                    <a:bodyPr/>
                    <a:lstStyle/>
                    <a:p>
                      <a:pPr marL="285750" indent="-285750">
                        <a:buFont typeface="Arial" panose="020B0604020202020204" pitchFamily="34" charset="0"/>
                        <a:buChar char="•"/>
                      </a:pPr>
                      <a:r>
                        <a:rPr lang="en-IN" dirty="0"/>
                        <a:t>The price of the biryani need to be decreased, as customers do not find it worth the cost.</a:t>
                      </a:r>
                    </a:p>
                    <a:p>
                      <a:pPr marL="285750" indent="-285750">
                        <a:buFont typeface="Arial" panose="020B0604020202020204" pitchFamily="34" charset="0"/>
                        <a:buChar char="•"/>
                      </a:pPr>
                      <a:r>
                        <a:rPr lang="en-IN" dirty="0"/>
                        <a:t>This can be done by minimising cost on other verticals like packaging and improving the quality of the serving such that it fits the cost charged for.</a:t>
                      </a:r>
                    </a:p>
                  </a:txBody>
                  <a:tcPr/>
                </a:tc>
                <a:tc>
                  <a:txBody>
                    <a:bodyPr/>
                    <a:lstStyle/>
                    <a:p>
                      <a:pPr marL="285750" indent="-285750">
                        <a:buFont typeface="Arial" panose="020B0604020202020204" pitchFamily="34" charset="0"/>
                        <a:buChar char="•"/>
                      </a:pPr>
                      <a:r>
                        <a:rPr lang="en-IN" dirty="0"/>
                        <a:t>By tying up with quality logistic partners (like, </a:t>
                      </a:r>
                      <a:r>
                        <a:rPr lang="en-IN" dirty="0" err="1"/>
                        <a:t>Swiggy</a:t>
                      </a:r>
                      <a:r>
                        <a:rPr lang="en-IN" dirty="0"/>
                        <a:t>, Zomato, Uber Eats) and not depend on self can be one of the initial steps one can take to overcome this challenge.</a:t>
                      </a:r>
                    </a:p>
                  </a:txBody>
                  <a:tcPr/>
                </a:tc>
                <a:extLst>
                  <a:ext uri="{0D108BD9-81ED-4DB2-BD59-A6C34878D82A}">
                    <a16:rowId xmlns:a16="http://schemas.microsoft.com/office/drawing/2014/main" val="3900217147"/>
                  </a:ext>
                </a:extLst>
              </a:tr>
            </a:tbl>
          </a:graphicData>
        </a:graphic>
      </p:graphicFrame>
    </p:spTree>
    <p:extLst>
      <p:ext uri="{BB962C8B-B14F-4D97-AF65-F5344CB8AC3E}">
        <p14:creationId xmlns:p14="http://schemas.microsoft.com/office/powerpoint/2010/main" val="4218257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Biryani By Kilo | Home delivery | Order online | Dwarka - Delhi Dwarka Delhi">
            <a:extLst>
              <a:ext uri="{FF2B5EF4-FFF2-40B4-BE49-F238E27FC236}">
                <a16:creationId xmlns:a16="http://schemas.microsoft.com/office/drawing/2014/main" id="{39E210D6-D761-46B7-B521-B88679564F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5438" y="1774023"/>
            <a:ext cx="5434962" cy="41529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5BC43B7-6850-4140-9A4B-0EDE06C80A22}"/>
              </a:ext>
            </a:extLst>
          </p:cNvPr>
          <p:cNvSpPr>
            <a:spLocks noGrp="1"/>
          </p:cNvSpPr>
          <p:nvPr>
            <p:ph type="title"/>
          </p:nvPr>
        </p:nvSpPr>
        <p:spPr>
          <a:xfrm>
            <a:off x="685799" y="764373"/>
            <a:ext cx="3977639" cy="1600200"/>
          </a:xfrm>
        </p:spPr>
        <p:txBody>
          <a:bodyPr anchor="b">
            <a:normAutofit/>
          </a:bodyPr>
          <a:lstStyle/>
          <a:p>
            <a:pPr algn="l"/>
            <a:r>
              <a:rPr lang="en-US" sz="3000" b="1" dirty="0"/>
              <a:t>Background Info of Biryani By kilo</a:t>
            </a:r>
            <a:br>
              <a:rPr lang="en-US" sz="3000"/>
            </a:br>
            <a:endParaRPr lang="en-US" sz="3000"/>
          </a:p>
        </p:txBody>
      </p:sp>
      <p:sp>
        <p:nvSpPr>
          <p:cNvPr id="3" name="Content Placeholder 2">
            <a:extLst>
              <a:ext uri="{FF2B5EF4-FFF2-40B4-BE49-F238E27FC236}">
                <a16:creationId xmlns:a16="http://schemas.microsoft.com/office/drawing/2014/main" id="{B7A35B26-3AC1-4772-B62D-B29B7E7C92AA}"/>
              </a:ext>
            </a:extLst>
          </p:cNvPr>
          <p:cNvSpPr>
            <a:spLocks noGrp="1"/>
          </p:cNvSpPr>
          <p:nvPr>
            <p:ph idx="1"/>
          </p:nvPr>
        </p:nvSpPr>
        <p:spPr>
          <a:xfrm>
            <a:off x="685800" y="2364573"/>
            <a:ext cx="3977639" cy="3854112"/>
          </a:xfrm>
        </p:spPr>
        <p:txBody>
          <a:bodyPr>
            <a:normAutofit/>
          </a:bodyPr>
          <a:lstStyle/>
          <a:p>
            <a:pPr marL="0" indent="0">
              <a:buNone/>
            </a:pPr>
            <a:r>
              <a:rPr lang="en-US" sz="1600" dirty="0">
                <a:solidFill>
                  <a:schemeClr val="tx1"/>
                </a:solidFill>
              </a:rPr>
              <a:t>Biryani by kilo is food start-up founded in 2015, run by Gurugram based sky gate Hospitality Pvt ltd by two veterans of industry Kaushik Roy and Vishal Jindal. It is known for its </a:t>
            </a:r>
            <a:r>
              <a:rPr lang="en-US" sz="1600" dirty="0" err="1">
                <a:solidFill>
                  <a:schemeClr val="tx1"/>
                </a:solidFill>
              </a:rPr>
              <a:t>Khansama</a:t>
            </a:r>
            <a:r>
              <a:rPr lang="en-US" sz="1600" dirty="0">
                <a:solidFill>
                  <a:schemeClr val="tx1"/>
                </a:solidFill>
              </a:rPr>
              <a:t> cooking style, where in its Biriyani is freshly cooked for every individual order and delivers it in Handi in which it was cooked</a:t>
            </a:r>
          </a:p>
          <a:p>
            <a:endParaRPr lang="en-US" sz="1600" dirty="0"/>
          </a:p>
        </p:txBody>
      </p:sp>
    </p:spTree>
    <p:extLst>
      <p:ext uri="{BB962C8B-B14F-4D97-AF65-F5344CB8AC3E}">
        <p14:creationId xmlns:p14="http://schemas.microsoft.com/office/powerpoint/2010/main" val="31747192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0FA64D0A-AF09-4120-8BAE-D12493362763}"/>
              </a:ext>
            </a:extLst>
          </p:cNvPr>
          <p:cNvGraphicFramePr/>
          <p:nvPr>
            <p:extLst>
              <p:ext uri="{D42A27DB-BD31-4B8C-83A1-F6EECF244321}">
                <p14:modId xmlns:p14="http://schemas.microsoft.com/office/powerpoint/2010/main" val="2478328547"/>
              </p:ext>
            </p:extLst>
          </p:nvPr>
        </p:nvGraphicFramePr>
        <p:xfrm>
          <a:off x="1808163" y="1267190"/>
          <a:ext cx="7397750" cy="47095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Arrow: Up 5">
            <a:extLst>
              <a:ext uri="{FF2B5EF4-FFF2-40B4-BE49-F238E27FC236}">
                <a16:creationId xmlns:a16="http://schemas.microsoft.com/office/drawing/2014/main" id="{0B9F68F0-CF81-4BB5-BBD6-2135D3788068}"/>
              </a:ext>
            </a:extLst>
          </p:cNvPr>
          <p:cNvSpPr/>
          <p:nvPr/>
        </p:nvSpPr>
        <p:spPr>
          <a:xfrm>
            <a:off x="2754710" y="1218189"/>
            <a:ext cx="253207" cy="4624340"/>
          </a:xfrm>
          <a:prstGeom prs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DF7F2740-2F39-4FFC-814E-EC895043A79A}"/>
              </a:ext>
            </a:extLst>
          </p:cNvPr>
          <p:cNvSpPr/>
          <p:nvPr/>
        </p:nvSpPr>
        <p:spPr>
          <a:xfrm>
            <a:off x="3007917" y="6053351"/>
            <a:ext cx="5081587" cy="22807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EA6ECAD5-A233-4547-A295-4BCD24BC6751}"/>
              </a:ext>
            </a:extLst>
          </p:cNvPr>
          <p:cNvSpPr txBox="1"/>
          <p:nvPr/>
        </p:nvSpPr>
        <p:spPr>
          <a:xfrm>
            <a:off x="380206" y="2924048"/>
            <a:ext cx="2661444" cy="584775"/>
          </a:xfrm>
          <a:prstGeom prst="rect">
            <a:avLst/>
          </a:prstGeom>
          <a:noFill/>
        </p:spPr>
        <p:txBody>
          <a:bodyPr wrap="square" rtlCol="0">
            <a:spAutoFit/>
          </a:bodyPr>
          <a:lstStyle/>
          <a:p>
            <a:pPr algn="ctr"/>
            <a:r>
              <a:rPr lang="en-US" sz="3200" dirty="0"/>
              <a:t>User value</a:t>
            </a:r>
            <a:endParaRPr lang="en-IN" sz="3200" dirty="0"/>
          </a:p>
        </p:txBody>
      </p:sp>
      <p:sp>
        <p:nvSpPr>
          <p:cNvPr id="9" name="TextBox 8">
            <a:extLst>
              <a:ext uri="{FF2B5EF4-FFF2-40B4-BE49-F238E27FC236}">
                <a16:creationId xmlns:a16="http://schemas.microsoft.com/office/drawing/2014/main" id="{161AA320-9343-4BE2-BF09-40B0086862A2}"/>
              </a:ext>
            </a:extLst>
          </p:cNvPr>
          <p:cNvSpPr txBox="1"/>
          <p:nvPr/>
        </p:nvSpPr>
        <p:spPr>
          <a:xfrm>
            <a:off x="2543572" y="6253636"/>
            <a:ext cx="6010276" cy="400110"/>
          </a:xfrm>
          <a:prstGeom prst="rect">
            <a:avLst/>
          </a:prstGeom>
          <a:noFill/>
        </p:spPr>
        <p:txBody>
          <a:bodyPr wrap="square" rtlCol="0">
            <a:spAutoFit/>
          </a:bodyPr>
          <a:lstStyle/>
          <a:p>
            <a:pPr algn="ctr"/>
            <a:r>
              <a:rPr lang="en-US" sz="2000" dirty="0"/>
              <a:t>Efforts by Organization </a:t>
            </a:r>
            <a:endParaRPr lang="en-IN" sz="2000" dirty="0"/>
          </a:p>
        </p:txBody>
      </p:sp>
      <p:sp>
        <p:nvSpPr>
          <p:cNvPr id="10" name="TextBox 9">
            <a:extLst>
              <a:ext uri="{FF2B5EF4-FFF2-40B4-BE49-F238E27FC236}">
                <a16:creationId xmlns:a16="http://schemas.microsoft.com/office/drawing/2014/main" id="{03179248-3155-485E-BDBC-24FBEE21D661}"/>
              </a:ext>
            </a:extLst>
          </p:cNvPr>
          <p:cNvSpPr txBox="1"/>
          <p:nvPr/>
        </p:nvSpPr>
        <p:spPr>
          <a:xfrm>
            <a:off x="590550" y="287352"/>
            <a:ext cx="4791075" cy="646331"/>
          </a:xfrm>
          <a:prstGeom prst="rect">
            <a:avLst/>
          </a:prstGeom>
          <a:noFill/>
        </p:spPr>
        <p:txBody>
          <a:bodyPr wrap="square" rtlCol="0">
            <a:spAutoFit/>
          </a:bodyPr>
          <a:lstStyle/>
          <a:p>
            <a:r>
              <a:rPr lang="en-US" sz="3600" b="1" dirty="0"/>
              <a:t>Prioritization Grid</a:t>
            </a:r>
            <a:endParaRPr lang="en-IN" sz="3600" b="1" dirty="0"/>
          </a:p>
        </p:txBody>
      </p:sp>
      <p:sp>
        <p:nvSpPr>
          <p:cNvPr id="11" name="TextBox 10">
            <a:extLst>
              <a:ext uri="{FF2B5EF4-FFF2-40B4-BE49-F238E27FC236}">
                <a16:creationId xmlns:a16="http://schemas.microsoft.com/office/drawing/2014/main" id="{BF655849-2474-4B3B-828E-14B6820F57C0}"/>
              </a:ext>
            </a:extLst>
          </p:cNvPr>
          <p:cNvSpPr txBox="1"/>
          <p:nvPr/>
        </p:nvSpPr>
        <p:spPr>
          <a:xfrm>
            <a:off x="2000251" y="1369545"/>
            <a:ext cx="904875" cy="369332"/>
          </a:xfrm>
          <a:prstGeom prst="rect">
            <a:avLst/>
          </a:prstGeom>
          <a:noFill/>
        </p:spPr>
        <p:txBody>
          <a:bodyPr wrap="square" rtlCol="0">
            <a:spAutoFit/>
          </a:bodyPr>
          <a:lstStyle/>
          <a:p>
            <a:pPr algn="ctr"/>
            <a:r>
              <a:rPr lang="en-US" dirty="0"/>
              <a:t>High</a:t>
            </a:r>
            <a:endParaRPr lang="en-IN" dirty="0"/>
          </a:p>
        </p:txBody>
      </p:sp>
      <p:sp>
        <p:nvSpPr>
          <p:cNvPr id="12" name="TextBox 11">
            <a:extLst>
              <a:ext uri="{FF2B5EF4-FFF2-40B4-BE49-F238E27FC236}">
                <a16:creationId xmlns:a16="http://schemas.microsoft.com/office/drawing/2014/main" id="{CDD36F77-049D-4260-90D6-98AA2D19EA10}"/>
              </a:ext>
            </a:extLst>
          </p:cNvPr>
          <p:cNvSpPr txBox="1"/>
          <p:nvPr/>
        </p:nvSpPr>
        <p:spPr>
          <a:xfrm>
            <a:off x="2043112" y="5362265"/>
            <a:ext cx="904875" cy="369332"/>
          </a:xfrm>
          <a:prstGeom prst="rect">
            <a:avLst/>
          </a:prstGeom>
          <a:noFill/>
        </p:spPr>
        <p:txBody>
          <a:bodyPr wrap="square" rtlCol="0">
            <a:spAutoFit/>
          </a:bodyPr>
          <a:lstStyle/>
          <a:p>
            <a:pPr algn="ctr"/>
            <a:r>
              <a:rPr lang="en-US" dirty="0"/>
              <a:t>Low</a:t>
            </a:r>
            <a:endParaRPr lang="en-IN" dirty="0"/>
          </a:p>
        </p:txBody>
      </p:sp>
      <p:sp>
        <p:nvSpPr>
          <p:cNvPr id="13" name="TextBox 12">
            <a:extLst>
              <a:ext uri="{FF2B5EF4-FFF2-40B4-BE49-F238E27FC236}">
                <a16:creationId xmlns:a16="http://schemas.microsoft.com/office/drawing/2014/main" id="{2DD96F12-E5AA-4AF5-AA2C-289D4090FF87}"/>
              </a:ext>
            </a:extLst>
          </p:cNvPr>
          <p:cNvSpPr txBox="1"/>
          <p:nvPr/>
        </p:nvSpPr>
        <p:spPr>
          <a:xfrm>
            <a:off x="2905126" y="6236128"/>
            <a:ext cx="904875" cy="369332"/>
          </a:xfrm>
          <a:prstGeom prst="rect">
            <a:avLst/>
          </a:prstGeom>
          <a:noFill/>
        </p:spPr>
        <p:txBody>
          <a:bodyPr wrap="square" rtlCol="0">
            <a:spAutoFit/>
          </a:bodyPr>
          <a:lstStyle/>
          <a:p>
            <a:pPr algn="ctr"/>
            <a:r>
              <a:rPr lang="en-US" dirty="0"/>
              <a:t>High</a:t>
            </a:r>
            <a:endParaRPr lang="en-IN" dirty="0"/>
          </a:p>
        </p:txBody>
      </p:sp>
      <p:sp>
        <p:nvSpPr>
          <p:cNvPr id="14" name="TextBox 13">
            <a:extLst>
              <a:ext uri="{FF2B5EF4-FFF2-40B4-BE49-F238E27FC236}">
                <a16:creationId xmlns:a16="http://schemas.microsoft.com/office/drawing/2014/main" id="{EB8FA407-A598-465F-B6F8-E7B20393EFC4}"/>
              </a:ext>
            </a:extLst>
          </p:cNvPr>
          <p:cNvSpPr txBox="1"/>
          <p:nvPr/>
        </p:nvSpPr>
        <p:spPr>
          <a:xfrm>
            <a:off x="7395965" y="6256628"/>
            <a:ext cx="904875" cy="369332"/>
          </a:xfrm>
          <a:prstGeom prst="rect">
            <a:avLst/>
          </a:prstGeom>
          <a:noFill/>
        </p:spPr>
        <p:txBody>
          <a:bodyPr wrap="square" rtlCol="0">
            <a:spAutoFit/>
          </a:bodyPr>
          <a:lstStyle/>
          <a:p>
            <a:pPr algn="ctr"/>
            <a:r>
              <a:rPr lang="en-US" dirty="0"/>
              <a:t>Low</a:t>
            </a:r>
            <a:endParaRPr lang="en-IN" dirty="0"/>
          </a:p>
        </p:txBody>
      </p:sp>
    </p:spTree>
    <p:extLst>
      <p:ext uri="{BB962C8B-B14F-4D97-AF65-F5344CB8AC3E}">
        <p14:creationId xmlns:p14="http://schemas.microsoft.com/office/powerpoint/2010/main" val="3255213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C0E07-C1E1-4D0C-AFD1-256F2A155AF0}"/>
              </a:ext>
            </a:extLst>
          </p:cNvPr>
          <p:cNvSpPr>
            <a:spLocks noGrp="1"/>
          </p:cNvSpPr>
          <p:nvPr>
            <p:ph type="title"/>
          </p:nvPr>
        </p:nvSpPr>
        <p:spPr>
          <a:xfrm>
            <a:off x="287045" y="-61822"/>
            <a:ext cx="3166684" cy="475657"/>
          </a:xfrm>
        </p:spPr>
        <p:txBody>
          <a:bodyPr>
            <a:normAutofit fontScale="90000"/>
          </a:bodyPr>
          <a:lstStyle/>
          <a:p>
            <a:r>
              <a:rPr lang="en-IN" sz="2800" b="1" dirty="0"/>
              <a:t>                                                            DVF Scoring</a:t>
            </a:r>
          </a:p>
        </p:txBody>
      </p:sp>
      <p:graphicFrame>
        <p:nvGraphicFramePr>
          <p:cNvPr id="5" name="Content Placeholder 4">
            <a:extLst>
              <a:ext uri="{FF2B5EF4-FFF2-40B4-BE49-F238E27FC236}">
                <a16:creationId xmlns:a16="http://schemas.microsoft.com/office/drawing/2014/main" id="{D35B67E5-1888-4B9F-BFA3-088FA2F18AAC}"/>
              </a:ext>
            </a:extLst>
          </p:cNvPr>
          <p:cNvGraphicFramePr>
            <a:graphicFrameLocks noGrp="1"/>
          </p:cNvGraphicFramePr>
          <p:nvPr>
            <p:ph idx="1"/>
          </p:nvPr>
        </p:nvGraphicFramePr>
        <p:xfrm>
          <a:off x="204788" y="976313"/>
          <a:ext cx="11149012" cy="52006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DC5B2C54-113D-4FC9-8ADE-D4A3F9EAD834}"/>
              </a:ext>
            </a:extLst>
          </p:cNvPr>
          <p:cNvSpPr txBox="1"/>
          <p:nvPr/>
        </p:nvSpPr>
        <p:spPr>
          <a:xfrm>
            <a:off x="5042447" y="1122117"/>
            <a:ext cx="1596478" cy="369332"/>
          </a:xfrm>
          <a:prstGeom prst="rect">
            <a:avLst/>
          </a:prstGeom>
          <a:noFill/>
        </p:spPr>
        <p:txBody>
          <a:bodyPr wrap="square" rtlCol="0">
            <a:spAutoFit/>
          </a:bodyPr>
          <a:lstStyle/>
          <a:p>
            <a:r>
              <a:rPr lang="en-IN" b="1" i="1" dirty="0"/>
              <a:t>DESIRABILITY</a:t>
            </a:r>
          </a:p>
        </p:txBody>
      </p:sp>
      <p:sp>
        <p:nvSpPr>
          <p:cNvPr id="9" name="TextBox 8">
            <a:extLst>
              <a:ext uri="{FF2B5EF4-FFF2-40B4-BE49-F238E27FC236}">
                <a16:creationId xmlns:a16="http://schemas.microsoft.com/office/drawing/2014/main" id="{C9E67D8C-4477-4F76-AFA5-6D2AF6D118B5}"/>
              </a:ext>
            </a:extLst>
          </p:cNvPr>
          <p:cNvSpPr txBox="1"/>
          <p:nvPr/>
        </p:nvSpPr>
        <p:spPr>
          <a:xfrm>
            <a:off x="3346853" y="3680598"/>
            <a:ext cx="1477383" cy="369328"/>
          </a:xfrm>
          <a:prstGeom prst="rect">
            <a:avLst/>
          </a:prstGeom>
          <a:noFill/>
        </p:spPr>
        <p:txBody>
          <a:bodyPr wrap="square" rtlCol="0">
            <a:spAutoFit/>
          </a:bodyPr>
          <a:lstStyle/>
          <a:p>
            <a:r>
              <a:rPr lang="en-IN" b="1" i="1" dirty="0"/>
              <a:t>FEASIBILITY</a:t>
            </a:r>
          </a:p>
        </p:txBody>
      </p:sp>
      <p:sp>
        <p:nvSpPr>
          <p:cNvPr id="10" name="TextBox 9">
            <a:extLst>
              <a:ext uri="{FF2B5EF4-FFF2-40B4-BE49-F238E27FC236}">
                <a16:creationId xmlns:a16="http://schemas.microsoft.com/office/drawing/2014/main" id="{38DE2FEC-3042-4B23-9B74-327A38D7C13E}"/>
              </a:ext>
            </a:extLst>
          </p:cNvPr>
          <p:cNvSpPr txBox="1"/>
          <p:nvPr/>
        </p:nvSpPr>
        <p:spPr>
          <a:xfrm>
            <a:off x="6848241" y="3565276"/>
            <a:ext cx="1216241" cy="369332"/>
          </a:xfrm>
          <a:prstGeom prst="rect">
            <a:avLst/>
          </a:prstGeom>
          <a:noFill/>
        </p:spPr>
        <p:txBody>
          <a:bodyPr wrap="square" rtlCol="0">
            <a:spAutoFit/>
          </a:bodyPr>
          <a:lstStyle/>
          <a:p>
            <a:r>
              <a:rPr lang="en-IN" b="1" i="1" dirty="0"/>
              <a:t>VIABILITY</a:t>
            </a:r>
          </a:p>
        </p:txBody>
      </p:sp>
      <p:sp>
        <p:nvSpPr>
          <p:cNvPr id="11" name="TextBox 10">
            <a:extLst>
              <a:ext uri="{FF2B5EF4-FFF2-40B4-BE49-F238E27FC236}">
                <a16:creationId xmlns:a16="http://schemas.microsoft.com/office/drawing/2014/main" id="{0DD26EBF-575E-4F08-961C-F3D5472F8CAC}"/>
              </a:ext>
            </a:extLst>
          </p:cNvPr>
          <p:cNvSpPr txBox="1"/>
          <p:nvPr/>
        </p:nvSpPr>
        <p:spPr>
          <a:xfrm>
            <a:off x="4633323" y="1498495"/>
            <a:ext cx="2414725" cy="1323439"/>
          </a:xfrm>
          <a:prstGeom prst="rect">
            <a:avLst/>
          </a:prstGeom>
          <a:noFill/>
        </p:spPr>
        <p:txBody>
          <a:bodyPr wrap="square" rtlCol="0">
            <a:spAutoFit/>
          </a:bodyPr>
          <a:lstStyle/>
          <a:p>
            <a:pPr marL="285750" indent="-285750">
              <a:buFont typeface="Arial" panose="020B0604020202020204" pitchFamily="34" charset="0"/>
              <a:buChar char="•"/>
            </a:pPr>
            <a:r>
              <a:rPr lang="en-IN" sz="1600" dirty="0"/>
              <a:t>To get an authentic biryani experience.</a:t>
            </a:r>
          </a:p>
          <a:p>
            <a:endParaRPr lang="en-IN" sz="1600" dirty="0"/>
          </a:p>
          <a:p>
            <a:pPr marL="285750" indent="-285750">
              <a:buFont typeface="Arial" panose="020B0604020202020204" pitchFamily="34" charset="0"/>
              <a:buChar char="•"/>
            </a:pPr>
            <a:r>
              <a:rPr lang="en-IN" sz="1600" dirty="0"/>
              <a:t>Serve Quantity should be increased</a:t>
            </a:r>
          </a:p>
        </p:txBody>
      </p:sp>
      <p:pic>
        <p:nvPicPr>
          <p:cNvPr id="13" name="Graphic 12" descr="Money">
            <a:extLst>
              <a:ext uri="{FF2B5EF4-FFF2-40B4-BE49-F238E27FC236}">
                <a16:creationId xmlns:a16="http://schemas.microsoft.com/office/drawing/2014/main" id="{C612D490-921E-428B-B3DB-8165D7ED83F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796" y="5013391"/>
            <a:ext cx="503561" cy="503561"/>
          </a:xfrm>
          <a:prstGeom prst="rect">
            <a:avLst/>
          </a:prstGeom>
        </p:spPr>
      </p:pic>
      <p:pic>
        <p:nvPicPr>
          <p:cNvPr id="15" name="Graphic 14" descr="Bullseye">
            <a:extLst>
              <a:ext uri="{FF2B5EF4-FFF2-40B4-BE49-F238E27FC236}">
                <a16:creationId xmlns:a16="http://schemas.microsoft.com/office/drawing/2014/main" id="{3D53F3D0-2BE2-4C44-8730-18BE583FADA1}"/>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779527" y="5004830"/>
            <a:ext cx="497988" cy="497988"/>
          </a:xfrm>
          <a:prstGeom prst="rect">
            <a:avLst/>
          </a:prstGeom>
        </p:spPr>
      </p:pic>
      <p:pic>
        <p:nvPicPr>
          <p:cNvPr id="17" name="Graphic 16" descr="Head with gears">
            <a:extLst>
              <a:ext uri="{FF2B5EF4-FFF2-40B4-BE49-F238E27FC236}">
                <a16:creationId xmlns:a16="http://schemas.microsoft.com/office/drawing/2014/main" id="{CEA9E065-E240-48CC-A098-BE115887CCDF}"/>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692831" y="867837"/>
            <a:ext cx="467194" cy="467194"/>
          </a:xfrm>
          <a:prstGeom prst="rect">
            <a:avLst/>
          </a:prstGeom>
        </p:spPr>
      </p:pic>
      <p:sp>
        <p:nvSpPr>
          <p:cNvPr id="33" name="TextBox 32">
            <a:extLst>
              <a:ext uri="{FF2B5EF4-FFF2-40B4-BE49-F238E27FC236}">
                <a16:creationId xmlns:a16="http://schemas.microsoft.com/office/drawing/2014/main" id="{D9689592-E34E-4FEF-9E64-9D729861FB14}"/>
              </a:ext>
            </a:extLst>
          </p:cNvPr>
          <p:cNvSpPr txBox="1"/>
          <p:nvPr/>
        </p:nvSpPr>
        <p:spPr>
          <a:xfrm>
            <a:off x="150140" y="3080322"/>
            <a:ext cx="2384556" cy="1969770"/>
          </a:xfrm>
          <a:prstGeom prst="rect">
            <a:avLst/>
          </a:prstGeom>
          <a:noFill/>
        </p:spPr>
        <p:txBody>
          <a:bodyPr wrap="square" rtlCol="0">
            <a:spAutoFit/>
          </a:bodyPr>
          <a:lstStyle/>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endParaRPr lang="en-IN" dirty="0"/>
          </a:p>
          <a:p>
            <a:endParaRPr lang="en-IN" dirty="0"/>
          </a:p>
          <a:p>
            <a:endParaRPr lang="en-IN" dirty="0"/>
          </a:p>
          <a:p>
            <a:endParaRPr lang="en-IN" dirty="0"/>
          </a:p>
          <a:p>
            <a:endParaRPr lang="en-IN" dirty="0"/>
          </a:p>
        </p:txBody>
      </p:sp>
      <p:sp>
        <p:nvSpPr>
          <p:cNvPr id="36" name="Rectangle: Rounded Corners 35">
            <a:extLst>
              <a:ext uri="{FF2B5EF4-FFF2-40B4-BE49-F238E27FC236}">
                <a16:creationId xmlns:a16="http://schemas.microsoft.com/office/drawing/2014/main" id="{AF504DC8-8588-463A-BB03-D35CF2786E26}"/>
              </a:ext>
            </a:extLst>
          </p:cNvPr>
          <p:cNvSpPr/>
          <p:nvPr/>
        </p:nvSpPr>
        <p:spPr>
          <a:xfrm>
            <a:off x="62144" y="4962617"/>
            <a:ext cx="2902998" cy="1704743"/>
          </a:xfrm>
          <a:prstGeom prst="roundRect">
            <a:avLst/>
          </a:prstGeom>
          <a:solidFill>
            <a:srgbClr val="79C7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Rounded Corners 36">
            <a:extLst>
              <a:ext uri="{FF2B5EF4-FFF2-40B4-BE49-F238E27FC236}">
                <a16:creationId xmlns:a16="http://schemas.microsoft.com/office/drawing/2014/main" id="{BC409F9C-E0EC-400A-9F56-9FF7B7DCC8EE}"/>
              </a:ext>
            </a:extLst>
          </p:cNvPr>
          <p:cNvSpPr/>
          <p:nvPr/>
        </p:nvSpPr>
        <p:spPr>
          <a:xfrm>
            <a:off x="8655588" y="825625"/>
            <a:ext cx="3249367" cy="1855432"/>
          </a:xfrm>
          <a:prstGeom prst="roundRect">
            <a:avLst/>
          </a:prstGeom>
          <a:solidFill>
            <a:srgbClr val="97E3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Rectangle: Rounded Corners 39">
            <a:extLst>
              <a:ext uri="{FF2B5EF4-FFF2-40B4-BE49-F238E27FC236}">
                <a16:creationId xmlns:a16="http://schemas.microsoft.com/office/drawing/2014/main" id="{55E1C290-AADB-4F9F-BE9A-FE609D127F1C}"/>
              </a:ext>
            </a:extLst>
          </p:cNvPr>
          <p:cNvSpPr/>
          <p:nvPr/>
        </p:nvSpPr>
        <p:spPr>
          <a:xfrm>
            <a:off x="8737845" y="4962617"/>
            <a:ext cx="3249367" cy="1704743"/>
          </a:xfrm>
          <a:prstGeom prst="roundRect">
            <a:avLst/>
          </a:prstGeom>
          <a:solidFill>
            <a:srgbClr val="79BF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928862CA-0698-4FDE-B69F-980FC1B249E4}"/>
              </a:ext>
            </a:extLst>
          </p:cNvPr>
          <p:cNvSpPr txBox="1"/>
          <p:nvPr/>
        </p:nvSpPr>
        <p:spPr>
          <a:xfrm>
            <a:off x="627923" y="5113538"/>
            <a:ext cx="2405819" cy="1569660"/>
          </a:xfrm>
          <a:prstGeom prst="rect">
            <a:avLst/>
          </a:prstGeom>
          <a:noFill/>
        </p:spPr>
        <p:txBody>
          <a:bodyPr wrap="square" rtlCol="0">
            <a:spAutoFit/>
          </a:bodyPr>
          <a:lstStyle/>
          <a:p>
            <a:pPr marL="285750" indent="-285750">
              <a:buFont typeface="Arial" panose="020B0604020202020204" pitchFamily="34" charset="0"/>
              <a:buChar char="•"/>
            </a:pPr>
            <a:r>
              <a:rPr lang="en-IN" sz="1600" dirty="0"/>
              <a:t>Introduce Dine-in services.</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Customer retention should be the primary goal.</a:t>
            </a:r>
          </a:p>
        </p:txBody>
      </p:sp>
      <p:sp>
        <p:nvSpPr>
          <p:cNvPr id="42" name="TextBox 41">
            <a:extLst>
              <a:ext uri="{FF2B5EF4-FFF2-40B4-BE49-F238E27FC236}">
                <a16:creationId xmlns:a16="http://schemas.microsoft.com/office/drawing/2014/main" id="{0A3FA569-D1A7-4762-B58F-CE21E0DE0074}"/>
              </a:ext>
            </a:extLst>
          </p:cNvPr>
          <p:cNvSpPr txBox="1"/>
          <p:nvPr/>
        </p:nvSpPr>
        <p:spPr>
          <a:xfrm>
            <a:off x="9234511" y="1101434"/>
            <a:ext cx="2470188" cy="1384995"/>
          </a:xfrm>
          <a:prstGeom prst="rect">
            <a:avLst/>
          </a:prstGeom>
          <a:noFill/>
        </p:spPr>
        <p:txBody>
          <a:bodyPr wrap="square" rtlCol="0">
            <a:spAutoFit/>
          </a:bodyPr>
          <a:lstStyle/>
          <a:p>
            <a:pPr marL="285750" indent="-285750">
              <a:buFont typeface="Arial" panose="020B0604020202020204" pitchFamily="34" charset="0"/>
              <a:buChar char="•"/>
            </a:pPr>
            <a:r>
              <a:rPr lang="en-IN" sz="1400" dirty="0"/>
              <a:t> Customer feedbacks should be encouraged and taken care.</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Quality of work should be improved.</a:t>
            </a:r>
          </a:p>
        </p:txBody>
      </p:sp>
      <p:sp>
        <p:nvSpPr>
          <p:cNvPr id="43" name="TextBox 42">
            <a:extLst>
              <a:ext uri="{FF2B5EF4-FFF2-40B4-BE49-F238E27FC236}">
                <a16:creationId xmlns:a16="http://schemas.microsoft.com/office/drawing/2014/main" id="{C7D16CB7-12F1-4615-875C-99C104EBFD7E}"/>
              </a:ext>
            </a:extLst>
          </p:cNvPr>
          <p:cNvSpPr txBox="1"/>
          <p:nvPr/>
        </p:nvSpPr>
        <p:spPr>
          <a:xfrm>
            <a:off x="9336040" y="5151890"/>
            <a:ext cx="2503502" cy="1323439"/>
          </a:xfrm>
          <a:prstGeom prst="rect">
            <a:avLst/>
          </a:prstGeom>
          <a:noFill/>
        </p:spPr>
        <p:txBody>
          <a:bodyPr wrap="square" rtlCol="0">
            <a:spAutoFit/>
          </a:bodyPr>
          <a:lstStyle/>
          <a:p>
            <a:pPr marL="285750" indent="-285750">
              <a:buFont typeface="Arial" panose="020B0604020202020204" pitchFamily="34" charset="0"/>
              <a:buChar char="•"/>
            </a:pPr>
            <a:r>
              <a:rPr lang="en-IN" sz="1600" dirty="0"/>
              <a:t>Experienced team of chefs.</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Pricing and Timely delivery of food.</a:t>
            </a:r>
          </a:p>
        </p:txBody>
      </p:sp>
      <p:cxnSp>
        <p:nvCxnSpPr>
          <p:cNvPr id="57" name="Straight Connector 56">
            <a:extLst>
              <a:ext uri="{FF2B5EF4-FFF2-40B4-BE49-F238E27FC236}">
                <a16:creationId xmlns:a16="http://schemas.microsoft.com/office/drawing/2014/main" id="{242C6DC3-C345-4A37-B3D1-BC57D54FC890}"/>
              </a:ext>
            </a:extLst>
          </p:cNvPr>
          <p:cNvCxnSpPr>
            <a:cxnSpLocks/>
          </p:cNvCxnSpPr>
          <p:nvPr/>
        </p:nvCxnSpPr>
        <p:spPr>
          <a:xfrm>
            <a:off x="5592933" y="4941460"/>
            <a:ext cx="0" cy="143270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89E8A84-8476-4FBE-9CDE-FB043208BB36}"/>
              </a:ext>
            </a:extLst>
          </p:cNvPr>
          <p:cNvCxnSpPr>
            <a:cxnSpLocks/>
          </p:cNvCxnSpPr>
          <p:nvPr/>
        </p:nvCxnSpPr>
        <p:spPr>
          <a:xfrm flipH="1">
            <a:off x="2961245" y="6374167"/>
            <a:ext cx="26316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476D5FC-8FBE-4782-8CEE-2B1009F9BF57}"/>
              </a:ext>
            </a:extLst>
          </p:cNvPr>
          <p:cNvCxnSpPr>
            <a:cxnSpLocks/>
          </p:cNvCxnSpPr>
          <p:nvPr/>
        </p:nvCxnSpPr>
        <p:spPr>
          <a:xfrm flipH="1">
            <a:off x="1451499" y="3291339"/>
            <a:ext cx="34489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8D5F213E-6913-4DC5-AA8D-53AA35FFEF62}"/>
              </a:ext>
            </a:extLst>
          </p:cNvPr>
          <p:cNvCxnSpPr/>
          <p:nvPr/>
        </p:nvCxnSpPr>
        <p:spPr>
          <a:xfrm flipV="1">
            <a:off x="1455938" y="2705301"/>
            <a:ext cx="0" cy="5860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6931174-ECA0-451A-A476-768C53DF7166}"/>
              </a:ext>
            </a:extLst>
          </p:cNvPr>
          <p:cNvCxnSpPr/>
          <p:nvPr/>
        </p:nvCxnSpPr>
        <p:spPr>
          <a:xfrm>
            <a:off x="6267635" y="3291339"/>
            <a:ext cx="4164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178EF46C-8A97-4DE4-AE78-ECDDB25C898F}"/>
              </a:ext>
            </a:extLst>
          </p:cNvPr>
          <p:cNvCxnSpPr/>
          <p:nvPr/>
        </p:nvCxnSpPr>
        <p:spPr>
          <a:xfrm flipV="1">
            <a:off x="10432361" y="2681056"/>
            <a:ext cx="0" cy="610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BD94265-2928-47FD-94A9-D3C5FBE103E5}"/>
              </a:ext>
            </a:extLst>
          </p:cNvPr>
          <p:cNvCxnSpPr>
            <a:cxnSpLocks/>
          </p:cNvCxnSpPr>
          <p:nvPr/>
        </p:nvCxnSpPr>
        <p:spPr>
          <a:xfrm>
            <a:off x="5779293" y="3852909"/>
            <a:ext cx="0" cy="2521258"/>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9C6D7478-0C21-4686-87DB-7B52FE2400AB}"/>
              </a:ext>
            </a:extLst>
          </p:cNvPr>
          <p:cNvCxnSpPr/>
          <p:nvPr/>
        </p:nvCxnSpPr>
        <p:spPr>
          <a:xfrm>
            <a:off x="5779293" y="6374167"/>
            <a:ext cx="29585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13458B14-66B6-4103-8937-CA3C883370FE}"/>
              </a:ext>
            </a:extLst>
          </p:cNvPr>
          <p:cNvSpPr txBox="1"/>
          <p:nvPr/>
        </p:nvSpPr>
        <p:spPr>
          <a:xfrm>
            <a:off x="3235438" y="4090061"/>
            <a:ext cx="2140464" cy="1354217"/>
          </a:xfrm>
          <a:prstGeom prst="rect">
            <a:avLst/>
          </a:prstGeom>
          <a:noFill/>
        </p:spPr>
        <p:txBody>
          <a:bodyPr wrap="square" rtlCol="0">
            <a:spAutoFit/>
          </a:bodyPr>
          <a:lstStyle/>
          <a:p>
            <a:pPr marL="285750" indent="-285750">
              <a:buFont typeface="Arial" panose="020B0604020202020204" pitchFamily="34" charset="0"/>
              <a:buChar char="•"/>
            </a:pPr>
            <a:r>
              <a:rPr lang="en-IN" sz="1600" dirty="0"/>
              <a:t>The taste of biryani can be enhanced.</a:t>
            </a:r>
          </a:p>
          <a:p>
            <a:endParaRPr lang="en-IN" sz="1600" dirty="0"/>
          </a:p>
          <a:p>
            <a:pPr marL="285750" indent="-285750">
              <a:buFont typeface="Arial" panose="020B0604020202020204" pitchFamily="34" charset="0"/>
              <a:buChar char="•"/>
            </a:pPr>
            <a:r>
              <a:rPr lang="en-IN" sz="1600" dirty="0"/>
              <a:t>Quicker delivery.</a:t>
            </a:r>
          </a:p>
          <a:p>
            <a:pPr marL="285750" indent="-285750">
              <a:buFont typeface="Arial" panose="020B0604020202020204" pitchFamily="34" charset="0"/>
              <a:buChar char="•"/>
            </a:pPr>
            <a:endParaRPr lang="en-IN" dirty="0"/>
          </a:p>
        </p:txBody>
      </p:sp>
      <p:sp>
        <p:nvSpPr>
          <p:cNvPr id="83" name="TextBox 82">
            <a:extLst>
              <a:ext uri="{FF2B5EF4-FFF2-40B4-BE49-F238E27FC236}">
                <a16:creationId xmlns:a16="http://schemas.microsoft.com/office/drawing/2014/main" id="{7963C696-C5F5-41C2-8358-C1BAB7BBE828}"/>
              </a:ext>
            </a:extLst>
          </p:cNvPr>
          <p:cNvSpPr txBox="1"/>
          <p:nvPr/>
        </p:nvSpPr>
        <p:spPr>
          <a:xfrm>
            <a:off x="6179515" y="4049926"/>
            <a:ext cx="2198108" cy="1815882"/>
          </a:xfrm>
          <a:prstGeom prst="rect">
            <a:avLst/>
          </a:prstGeom>
          <a:noFill/>
        </p:spPr>
        <p:txBody>
          <a:bodyPr wrap="square" rtlCol="0">
            <a:spAutoFit/>
          </a:bodyPr>
          <a:lstStyle/>
          <a:p>
            <a:pPr marL="285750" indent="-285750">
              <a:buFont typeface="Arial" panose="020B0604020202020204" pitchFamily="34" charset="0"/>
              <a:buChar char="•"/>
            </a:pPr>
            <a:r>
              <a:rPr lang="en-IN" sz="1600" dirty="0"/>
              <a:t>Taste and Quality of Biryani should be taken care.</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Pricing should be reconsidered.</a:t>
            </a:r>
          </a:p>
          <a:p>
            <a:endParaRPr lang="en-IN" sz="1600" dirty="0"/>
          </a:p>
        </p:txBody>
      </p:sp>
      <p:sp>
        <p:nvSpPr>
          <p:cNvPr id="86" name="Rectangle: Rounded Corners 85">
            <a:extLst>
              <a:ext uri="{FF2B5EF4-FFF2-40B4-BE49-F238E27FC236}">
                <a16:creationId xmlns:a16="http://schemas.microsoft.com/office/drawing/2014/main" id="{9A41A93A-42B1-4D34-A91E-1F0960D2111A}"/>
              </a:ext>
            </a:extLst>
          </p:cNvPr>
          <p:cNvSpPr/>
          <p:nvPr/>
        </p:nvSpPr>
        <p:spPr>
          <a:xfrm>
            <a:off x="253480" y="807756"/>
            <a:ext cx="2902998" cy="1897544"/>
          </a:xfrm>
          <a:prstGeom prst="roundRect">
            <a:avLst/>
          </a:prstGeom>
          <a:solidFill>
            <a:srgbClr val="ADBDA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8" name="TextBox 87">
            <a:extLst>
              <a:ext uri="{FF2B5EF4-FFF2-40B4-BE49-F238E27FC236}">
                <a16:creationId xmlns:a16="http://schemas.microsoft.com/office/drawing/2014/main" id="{DCBBF8F0-4FEC-4872-8A14-619498C78352}"/>
              </a:ext>
            </a:extLst>
          </p:cNvPr>
          <p:cNvSpPr txBox="1"/>
          <p:nvPr/>
        </p:nvSpPr>
        <p:spPr>
          <a:xfrm>
            <a:off x="888480" y="916518"/>
            <a:ext cx="2267998" cy="1815882"/>
          </a:xfrm>
          <a:prstGeom prst="rect">
            <a:avLst/>
          </a:prstGeom>
          <a:noFill/>
        </p:spPr>
        <p:txBody>
          <a:bodyPr wrap="square" rtlCol="0">
            <a:spAutoFit/>
          </a:bodyPr>
          <a:lstStyle/>
          <a:p>
            <a:pPr marL="285750" indent="-285750">
              <a:buFont typeface="Arial" panose="020B0604020202020204" pitchFamily="34" charset="0"/>
              <a:buChar char="•"/>
            </a:pPr>
            <a:r>
              <a:rPr lang="en-IN" sz="1400" dirty="0"/>
              <a:t>Decrease the response time of orders placed.</a:t>
            </a:r>
          </a:p>
          <a:p>
            <a:endParaRPr lang="en-IN" sz="1400" dirty="0"/>
          </a:p>
          <a:p>
            <a:pPr marL="285750" indent="-285750">
              <a:buFont typeface="Arial" panose="020B0604020202020204" pitchFamily="34" charset="0"/>
              <a:buChar char="•"/>
            </a:pPr>
            <a:r>
              <a:rPr lang="en-IN" sz="1400" dirty="0"/>
              <a:t>Quantity and Quality of the food needs to be appropriate.</a:t>
            </a:r>
          </a:p>
        </p:txBody>
      </p:sp>
      <p:pic>
        <p:nvPicPr>
          <p:cNvPr id="90" name="Graphic 89" descr="Bullseye">
            <a:extLst>
              <a:ext uri="{FF2B5EF4-FFF2-40B4-BE49-F238E27FC236}">
                <a16:creationId xmlns:a16="http://schemas.microsoft.com/office/drawing/2014/main" id="{AC764B86-7BF2-4399-B110-853A867EC65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709474" y="4962617"/>
            <a:ext cx="628834" cy="628834"/>
          </a:xfrm>
          <a:prstGeom prst="rect">
            <a:avLst/>
          </a:prstGeom>
        </p:spPr>
      </p:pic>
      <p:pic>
        <p:nvPicPr>
          <p:cNvPr id="92" name="Graphic 91" descr="Head with gears">
            <a:extLst>
              <a:ext uri="{FF2B5EF4-FFF2-40B4-BE49-F238E27FC236}">
                <a16:creationId xmlns:a16="http://schemas.microsoft.com/office/drawing/2014/main" id="{671FBBD6-10E8-4B15-BF80-BF59058109E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643891" y="885419"/>
            <a:ext cx="553377" cy="553377"/>
          </a:xfrm>
          <a:prstGeom prst="rect">
            <a:avLst/>
          </a:prstGeom>
        </p:spPr>
      </p:pic>
      <p:pic>
        <p:nvPicPr>
          <p:cNvPr id="94" name="Graphic 93" descr="Research">
            <a:extLst>
              <a:ext uri="{FF2B5EF4-FFF2-40B4-BE49-F238E27FC236}">
                <a16:creationId xmlns:a16="http://schemas.microsoft.com/office/drawing/2014/main" id="{C24D0EB3-1018-4877-9386-05AE81E287D1}"/>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87045" y="825624"/>
            <a:ext cx="551155" cy="551155"/>
          </a:xfrm>
          <a:prstGeom prst="rect">
            <a:avLst/>
          </a:prstGeom>
        </p:spPr>
      </p:pic>
      <p:pic>
        <p:nvPicPr>
          <p:cNvPr id="96" name="Graphic 95" descr="Money">
            <a:extLst>
              <a:ext uri="{FF2B5EF4-FFF2-40B4-BE49-F238E27FC236}">
                <a16:creationId xmlns:a16="http://schemas.microsoft.com/office/drawing/2014/main" id="{8B25C359-DE4B-403E-A359-812B8C243A1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21770" y="4890775"/>
            <a:ext cx="612044" cy="612044"/>
          </a:xfrm>
          <a:prstGeom prst="rect">
            <a:avLst/>
          </a:prstGeom>
        </p:spPr>
      </p:pic>
    </p:spTree>
    <p:extLst>
      <p:ext uri="{BB962C8B-B14F-4D97-AF65-F5344CB8AC3E}">
        <p14:creationId xmlns:p14="http://schemas.microsoft.com/office/powerpoint/2010/main" val="1651229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D5623-8382-424F-81A4-6BC2A17C8AE7}"/>
              </a:ext>
            </a:extLst>
          </p:cNvPr>
          <p:cNvSpPr>
            <a:spLocks noGrp="1"/>
          </p:cNvSpPr>
          <p:nvPr>
            <p:ph type="title"/>
          </p:nvPr>
        </p:nvSpPr>
        <p:spPr>
          <a:xfrm>
            <a:off x="588962" y="0"/>
            <a:ext cx="3649663" cy="1018118"/>
          </a:xfrm>
        </p:spPr>
        <p:txBody>
          <a:bodyPr/>
          <a:lstStyle/>
          <a:p>
            <a:r>
              <a:rPr lang="en-US" b="1" dirty="0"/>
              <a:t>Prototyping</a:t>
            </a:r>
          </a:p>
        </p:txBody>
      </p:sp>
      <p:sp>
        <p:nvSpPr>
          <p:cNvPr id="3" name="Content Placeholder 2">
            <a:extLst>
              <a:ext uri="{FF2B5EF4-FFF2-40B4-BE49-F238E27FC236}">
                <a16:creationId xmlns:a16="http://schemas.microsoft.com/office/drawing/2014/main" id="{2BB677BC-E792-45BB-B6F7-9C2BCDC4C63E}"/>
              </a:ext>
            </a:extLst>
          </p:cNvPr>
          <p:cNvSpPr>
            <a:spLocks noGrp="1"/>
          </p:cNvSpPr>
          <p:nvPr>
            <p:ph idx="1"/>
          </p:nvPr>
        </p:nvSpPr>
        <p:spPr>
          <a:xfrm>
            <a:off x="312736" y="2057400"/>
            <a:ext cx="10907713" cy="3615267"/>
          </a:xfrm>
        </p:spPr>
        <p:txBody>
          <a:bodyPr>
            <a:noAutofit/>
          </a:bodyPr>
          <a:lstStyle/>
          <a:p>
            <a:r>
              <a:rPr lang="en-US" sz="1800" dirty="0">
                <a:solidFill>
                  <a:schemeClr val="tx1"/>
                </a:solidFill>
              </a:rPr>
              <a:t>Firstly, their customers are not satisfied with the taste of their biryani, hence they must work on the quality of the meal served and try to make it more authentic.</a:t>
            </a:r>
          </a:p>
          <a:p>
            <a:pPr marL="0" indent="0">
              <a:buNone/>
            </a:pPr>
            <a:r>
              <a:rPr lang="en-US" sz="1800" dirty="0">
                <a:solidFill>
                  <a:schemeClr val="tx1"/>
                </a:solidFill>
              </a:rPr>
              <a:t>        1. </a:t>
            </a:r>
            <a:r>
              <a:rPr lang="en-IN" sz="1800" dirty="0">
                <a:solidFill>
                  <a:schemeClr val="tx1"/>
                </a:solidFill>
              </a:rPr>
              <a:t>A set of good chefs can be arranged for, by way of a strong recruitment process.</a:t>
            </a:r>
          </a:p>
          <a:p>
            <a:pPr marL="0" indent="0">
              <a:buNone/>
            </a:pPr>
            <a:r>
              <a:rPr lang="en-US" sz="1800" dirty="0">
                <a:solidFill>
                  <a:schemeClr val="tx1"/>
                </a:solidFill>
              </a:rPr>
              <a:t>        2.</a:t>
            </a:r>
            <a:r>
              <a:rPr lang="en-IN" sz="1800" dirty="0">
                <a:solidFill>
                  <a:schemeClr val="tx1"/>
                </a:solidFill>
              </a:rPr>
              <a:t> Automated quality checks to ensure good quality food is served.</a:t>
            </a:r>
          </a:p>
          <a:p>
            <a:pPr marL="0" indent="0">
              <a:buNone/>
            </a:pPr>
            <a:endParaRPr lang="en-US" sz="1800" dirty="0">
              <a:solidFill>
                <a:schemeClr val="tx1"/>
              </a:solidFill>
            </a:endParaRPr>
          </a:p>
          <a:p>
            <a:r>
              <a:rPr lang="en-US" sz="1800" dirty="0">
                <a:solidFill>
                  <a:schemeClr val="tx1"/>
                </a:solidFill>
              </a:rPr>
              <a:t>There are few paths that can be taken in order to improve on the price-quantity issue:</a:t>
            </a:r>
          </a:p>
          <a:p>
            <a:pPr marL="457200" lvl="1" indent="0">
              <a:buNone/>
            </a:pPr>
            <a:r>
              <a:rPr lang="en-US" dirty="0">
                <a:solidFill>
                  <a:schemeClr val="tx1"/>
                </a:solidFill>
              </a:rPr>
              <a:t>1. Either the prices should be reduced in order to balance the quantity that is being served</a:t>
            </a:r>
          </a:p>
          <a:p>
            <a:pPr marL="457200" lvl="1" indent="0">
              <a:buNone/>
            </a:pPr>
            <a:r>
              <a:rPr lang="en-US" dirty="0">
                <a:solidFill>
                  <a:schemeClr val="tx1"/>
                </a:solidFill>
              </a:rPr>
              <a:t>2. Else the quantity served should be increased, making them stand more by their name and decreasing the ‘overpriced’ perception of an average consumer.</a:t>
            </a:r>
          </a:p>
          <a:p>
            <a:pPr marL="457200" lvl="1" indent="0">
              <a:buNone/>
            </a:pPr>
            <a:r>
              <a:rPr lang="en-US" dirty="0">
                <a:solidFill>
                  <a:schemeClr val="tx1"/>
                </a:solidFill>
              </a:rPr>
              <a:t>3. They can spend less on packaging and more on the quality of meal.</a:t>
            </a:r>
          </a:p>
          <a:p>
            <a:pPr marL="457200" lvl="1" indent="0">
              <a:buNone/>
            </a:pPr>
            <a:endParaRPr lang="en-US" dirty="0">
              <a:solidFill>
                <a:schemeClr val="tx1"/>
              </a:solidFill>
            </a:endParaRPr>
          </a:p>
          <a:p>
            <a:r>
              <a:rPr lang="en-IN" sz="1800" dirty="0">
                <a:solidFill>
                  <a:schemeClr val="tx1"/>
                </a:solidFill>
              </a:rPr>
              <a:t>By tying up with quality logistic partners (like, </a:t>
            </a:r>
            <a:r>
              <a:rPr lang="en-IN" sz="1800" dirty="0" err="1">
                <a:solidFill>
                  <a:schemeClr val="tx1"/>
                </a:solidFill>
              </a:rPr>
              <a:t>Swiggy</a:t>
            </a:r>
            <a:r>
              <a:rPr lang="en-IN" sz="1800" dirty="0">
                <a:solidFill>
                  <a:schemeClr val="tx1"/>
                </a:solidFill>
              </a:rPr>
              <a:t>, Uber Eats) and not depend on self can be one of the initial steps one can take to overcome this challenge.</a:t>
            </a:r>
          </a:p>
          <a:p>
            <a:pPr marL="0" indent="0">
              <a:buNone/>
            </a:pPr>
            <a:endParaRPr lang="en-IN" sz="1800" dirty="0">
              <a:solidFill>
                <a:schemeClr val="tx1"/>
              </a:solidFill>
            </a:endParaRPr>
          </a:p>
          <a:p>
            <a:endParaRPr lang="en-US" sz="1800" dirty="0">
              <a:solidFill>
                <a:schemeClr val="tx1"/>
              </a:solidFill>
            </a:endParaRPr>
          </a:p>
        </p:txBody>
      </p:sp>
    </p:spTree>
    <p:extLst>
      <p:ext uri="{BB962C8B-B14F-4D97-AF65-F5344CB8AC3E}">
        <p14:creationId xmlns:p14="http://schemas.microsoft.com/office/powerpoint/2010/main" val="42536408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76199" y="0"/>
            <a:ext cx="8124825" cy="969200"/>
          </a:xfrm>
          <a:prstGeom prst="rect">
            <a:avLst/>
          </a:prstGeom>
        </p:spPr>
        <p:txBody>
          <a:bodyPr spcFirstLastPara="1" vert="horz" wrap="square" lIns="121900" tIns="121900" rIns="121900" bIns="121900" rtlCol="0" anchor="b" anchorCtr="0">
            <a:normAutofit fontScale="90000"/>
          </a:bodyPr>
          <a:lstStyle/>
          <a:p>
            <a:pPr>
              <a:lnSpc>
                <a:spcPct val="115000"/>
              </a:lnSpc>
              <a:spcBef>
                <a:spcPts val="0"/>
              </a:spcBef>
              <a:buClr>
                <a:schemeClr val="dk1"/>
              </a:buClr>
              <a:buSzPct val="33333"/>
            </a:pPr>
            <a:endParaRPr sz="4400" b="1" dirty="0">
              <a:ea typeface="Comic Sans MS"/>
              <a:cs typeface="Comic Sans MS"/>
              <a:sym typeface="Comic Sans MS"/>
            </a:endParaRPr>
          </a:p>
          <a:p>
            <a:pPr>
              <a:lnSpc>
                <a:spcPct val="115000"/>
              </a:lnSpc>
              <a:spcBef>
                <a:spcPts val="0"/>
              </a:spcBef>
              <a:buClr>
                <a:schemeClr val="dk1"/>
              </a:buClr>
              <a:buSzPct val="33333"/>
            </a:pPr>
            <a:r>
              <a:rPr lang="en" sz="4400" b="1" dirty="0">
                <a:ea typeface="Comic Sans MS"/>
                <a:cs typeface="Comic Sans MS"/>
                <a:sym typeface="Comic Sans MS"/>
              </a:rPr>
              <a:t>FEEDBACK:</a:t>
            </a:r>
            <a:endParaRPr b="1" dirty="0"/>
          </a:p>
        </p:txBody>
      </p:sp>
      <p:sp>
        <p:nvSpPr>
          <p:cNvPr id="55" name="Google Shape;55;p13"/>
          <p:cNvSpPr txBox="1">
            <a:spLocks noGrp="1"/>
          </p:cNvSpPr>
          <p:nvPr>
            <p:ph type="subTitle" idx="1"/>
          </p:nvPr>
        </p:nvSpPr>
        <p:spPr>
          <a:xfrm>
            <a:off x="261624" y="1205392"/>
            <a:ext cx="7167876" cy="5063200"/>
          </a:xfrm>
          <a:prstGeom prst="rect">
            <a:avLst/>
          </a:prstGeom>
        </p:spPr>
        <p:txBody>
          <a:bodyPr spcFirstLastPara="1" vert="horz" wrap="square" lIns="121900" tIns="121900" rIns="121900" bIns="121900" rtlCol="0" anchor="t" anchorCtr="0">
            <a:noAutofit/>
          </a:bodyPr>
          <a:lstStyle/>
          <a:p>
            <a:pPr marL="76198" indent="-304792">
              <a:lnSpc>
                <a:spcPct val="115000"/>
              </a:lnSpc>
              <a:spcBef>
                <a:spcPts val="0"/>
              </a:spcBef>
              <a:spcAft>
                <a:spcPts val="0"/>
              </a:spcAft>
            </a:pPr>
            <a:r>
              <a:rPr lang="en" sz="1900" dirty="0">
                <a:solidFill>
                  <a:schemeClr val="tx1"/>
                </a:solidFill>
                <a:ea typeface="Comic Sans MS"/>
                <a:cs typeface="Comic Sans MS"/>
                <a:sym typeface="Comic Sans MS"/>
              </a:rPr>
              <a:t>Upon recognising the problems faced by our</a:t>
            </a:r>
          </a:p>
          <a:p>
            <a:pPr marL="76198" indent="-304792">
              <a:lnSpc>
                <a:spcPct val="115000"/>
              </a:lnSpc>
              <a:spcBef>
                <a:spcPts val="0"/>
              </a:spcBef>
              <a:spcAft>
                <a:spcPts val="0"/>
              </a:spcAft>
            </a:pPr>
            <a:r>
              <a:rPr lang="en" sz="1900" dirty="0">
                <a:solidFill>
                  <a:schemeClr val="tx1"/>
                </a:solidFill>
                <a:ea typeface="Comic Sans MS"/>
                <a:cs typeface="Comic Sans MS"/>
                <a:sym typeface="Comic Sans MS"/>
              </a:rPr>
              <a:t>customers which are based upon the following    metrics:</a:t>
            </a:r>
            <a:endParaRPr sz="1900" dirty="0">
              <a:solidFill>
                <a:schemeClr val="tx1"/>
              </a:solidFill>
              <a:ea typeface="Comic Sans MS"/>
              <a:cs typeface="Comic Sans MS"/>
              <a:sym typeface="Comic Sans MS"/>
            </a:endParaRPr>
          </a:p>
          <a:p>
            <a:pPr marL="177796">
              <a:lnSpc>
                <a:spcPct val="115000"/>
              </a:lnSpc>
              <a:spcBef>
                <a:spcPts val="0"/>
              </a:spcBef>
              <a:spcAft>
                <a:spcPts val="0"/>
              </a:spcAft>
              <a:buClr>
                <a:schemeClr val="dk1"/>
              </a:buClr>
              <a:buSzPts val="1500"/>
            </a:pPr>
            <a:r>
              <a:rPr lang="en" sz="1900" dirty="0">
                <a:solidFill>
                  <a:schemeClr val="tx1"/>
                </a:solidFill>
                <a:ea typeface="Comic Sans MS"/>
                <a:cs typeface="Comic Sans MS"/>
                <a:sym typeface="Comic Sans MS"/>
              </a:rPr>
              <a:t>1. Quality improvement</a:t>
            </a:r>
            <a:endParaRPr sz="1900" dirty="0">
              <a:solidFill>
                <a:schemeClr val="tx1"/>
              </a:solidFill>
              <a:ea typeface="Comic Sans MS"/>
              <a:cs typeface="Comic Sans MS"/>
              <a:sym typeface="Comic Sans MS"/>
            </a:endParaRPr>
          </a:p>
          <a:p>
            <a:pPr marL="177796">
              <a:lnSpc>
                <a:spcPct val="115000"/>
              </a:lnSpc>
              <a:spcBef>
                <a:spcPts val="0"/>
              </a:spcBef>
              <a:spcAft>
                <a:spcPts val="0"/>
              </a:spcAft>
              <a:buClr>
                <a:schemeClr val="dk1"/>
              </a:buClr>
              <a:buSzPts val="1500"/>
            </a:pPr>
            <a:r>
              <a:rPr lang="en" sz="1900" dirty="0">
                <a:solidFill>
                  <a:schemeClr val="tx1"/>
                </a:solidFill>
                <a:ea typeface="Comic Sans MS"/>
                <a:cs typeface="Comic Sans MS"/>
                <a:sym typeface="Comic Sans MS"/>
              </a:rPr>
              <a:t>2. Quantity improvement</a:t>
            </a:r>
            <a:endParaRPr sz="1900" dirty="0">
              <a:solidFill>
                <a:schemeClr val="tx1"/>
              </a:solidFill>
              <a:ea typeface="Comic Sans MS"/>
              <a:cs typeface="Comic Sans MS"/>
              <a:sym typeface="Comic Sans MS"/>
            </a:endParaRPr>
          </a:p>
          <a:p>
            <a:pPr marL="177796">
              <a:lnSpc>
                <a:spcPct val="115000"/>
              </a:lnSpc>
              <a:spcBef>
                <a:spcPts val="0"/>
              </a:spcBef>
              <a:spcAft>
                <a:spcPts val="0"/>
              </a:spcAft>
              <a:buClr>
                <a:schemeClr val="dk1"/>
              </a:buClr>
              <a:buSzPts val="1500"/>
            </a:pPr>
            <a:r>
              <a:rPr lang="en" sz="1900" dirty="0">
                <a:solidFill>
                  <a:schemeClr val="tx1"/>
                </a:solidFill>
                <a:ea typeface="Comic Sans MS"/>
                <a:cs typeface="Comic Sans MS"/>
                <a:sym typeface="Comic Sans MS"/>
              </a:rPr>
              <a:t>3. Expensive to the pocket because of the costing</a:t>
            </a:r>
            <a:endParaRPr sz="1900" dirty="0">
              <a:solidFill>
                <a:schemeClr val="tx1"/>
              </a:solidFill>
              <a:ea typeface="Comic Sans MS"/>
              <a:cs typeface="Comic Sans MS"/>
              <a:sym typeface="Comic Sans MS"/>
            </a:endParaRPr>
          </a:p>
          <a:p>
            <a:pPr marL="177796">
              <a:lnSpc>
                <a:spcPct val="115000"/>
              </a:lnSpc>
              <a:spcBef>
                <a:spcPts val="0"/>
              </a:spcBef>
              <a:spcAft>
                <a:spcPts val="0"/>
              </a:spcAft>
              <a:buClr>
                <a:schemeClr val="dk1"/>
              </a:buClr>
              <a:buSzPts val="1500"/>
            </a:pPr>
            <a:r>
              <a:rPr lang="en" sz="1900" dirty="0">
                <a:solidFill>
                  <a:schemeClr val="tx1"/>
                </a:solidFill>
                <a:ea typeface="Comic Sans MS"/>
                <a:cs typeface="Comic Sans MS"/>
                <a:sym typeface="Comic Sans MS"/>
              </a:rPr>
              <a:t>4. Untimely delivery</a:t>
            </a:r>
            <a:endParaRPr sz="1900" dirty="0">
              <a:solidFill>
                <a:schemeClr val="tx1"/>
              </a:solidFill>
              <a:ea typeface="Comic Sans MS"/>
              <a:cs typeface="Comic Sans MS"/>
              <a:sym typeface="Comic Sans MS"/>
            </a:endParaRPr>
          </a:p>
          <a:p>
            <a:pPr>
              <a:lnSpc>
                <a:spcPct val="115000"/>
              </a:lnSpc>
              <a:spcBef>
                <a:spcPts val="0"/>
              </a:spcBef>
              <a:spcAft>
                <a:spcPts val="0"/>
              </a:spcAft>
            </a:pPr>
            <a:r>
              <a:rPr lang="en" sz="1900" dirty="0">
                <a:solidFill>
                  <a:schemeClr val="tx1"/>
                </a:solidFill>
                <a:ea typeface="Comic Sans MS"/>
                <a:cs typeface="Comic Sans MS"/>
                <a:sym typeface="Comic Sans MS"/>
              </a:rPr>
              <a:t>These metrics can be improved by working and implementing upon the roadmap created by us adhering to the time constraint. It will not only lead to the profit generation of the company being increased but also improvement in the customer retention rate altogether with the brand value. </a:t>
            </a:r>
            <a:endParaRPr sz="1900" dirty="0">
              <a:solidFill>
                <a:schemeClr val="tx1"/>
              </a:solidFill>
              <a:ea typeface="Comic Sans MS"/>
              <a:cs typeface="Comic Sans MS"/>
              <a:sym typeface="Comic Sans M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B82DE2-C49D-4DAD-8759-F6EEDA4F0A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0" y="439340"/>
            <a:ext cx="9681635" cy="5445920"/>
          </a:xfrm>
          <a:prstGeom prst="rect">
            <a:avLst/>
          </a:prstGeom>
        </p:spPr>
      </p:pic>
    </p:spTree>
    <p:extLst>
      <p:ext uri="{BB962C8B-B14F-4D97-AF65-F5344CB8AC3E}">
        <p14:creationId xmlns:p14="http://schemas.microsoft.com/office/powerpoint/2010/main" val="3969902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FAD6E-187B-45D9-A000-93904B9D22F0}"/>
              </a:ext>
            </a:extLst>
          </p:cNvPr>
          <p:cNvSpPr>
            <a:spLocks noGrp="1"/>
          </p:cNvSpPr>
          <p:nvPr>
            <p:ph type="title"/>
          </p:nvPr>
        </p:nvSpPr>
        <p:spPr>
          <a:xfrm>
            <a:off x="522286" y="4400"/>
            <a:ext cx="5507039" cy="859200"/>
          </a:xfrm>
        </p:spPr>
        <p:txBody>
          <a:bodyPr/>
          <a:lstStyle/>
          <a:p>
            <a:r>
              <a:rPr lang="en-IN" b="1" dirty="0"/>
              <a:t>Measurement Metrics</a:t>
            </a:r>
          </a:p>
        </p:txBody>
      </p:sp>
      <p:sp>
        <p:nvSpPr>
          <p:cNvPr id="3" name="Text Placeholder 2">
            <a:extLst>
              <a:ext uri="{FF2B5EF4-FFF2-40B4-BE49-F238E27FC236}">
                <a16:creationId xmlns:a16="http://schemas.microsoft.com/office/drawing/2014/main" id="{05BA30B1-955C-4ABA-9FE9-035C0D8970B0}"/>
              </a:ext>
            </a:extLst>
          </p:cNvPr>
          <p:cNvSpPr>
            <a:spLocks noGrp="1"/>
          </p:cNvSpPr>
          <p:nvPr>
            <p:ph type="body" idx="1"/>
          </p:nvPr>
        </p:nvSpPr>
        <p:spPr>
          <a:xfrm>
            <a:off x="522286" y="1038225"/>
            <a:ext cx="11393917" cy="1498600"/>
          </a:xfrm>
        </p:spPr>
        <p:txBody>
          <a:bodyPr>
            <a:normAutofit lnSpcReduction="10000"/>
          </a:bodyPr>
          <a:lstStyle/>
          <a:p>
            <a:pPr>
              <a:lnSpc>
                <a:spcPct val="107000"/>
              </a:lnSpc>
              <a:spcAft>
                <a:spcPts val="800"/>
              </a:spcAft>
            </a:pPr>
            <a:r>
              <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Every bit of work and every penny invested are for nothing if you aren’t measuring their return. Metrics—the measurements by which you gauge an initiative’s success or failure (or other characteristics)</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Following are some of the measurement metrics which will help us measure the performance of “Biryani by Kilo” after implementation of Design Thinking frameworks:</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4" name="Table 3">
            <a:extLst>
              <a:ext uri="{FF2B5EF4-FFF2-40B4-BE49-F238E27FC236}">
                <a16:creationId xmlns:a16="http://schemas.microsoft.com/office/drawing/2014/main" id="{A5807083-7EF9-44D1-B880-3E1502D334A2}"/>
              </a:ext>
            </a:extLst>
          </p:cNvPr>
          <p:cNvGraphicFramePr>
            <a:graphicFrameLocks noGrp="1"/>
          </p:cNvGraphicFramePr>
          <p:nvPr>
            <p:extLst>
              <p:ext uri="{D42A27DB-BD31-4B8C-83A1-F6EECF244321}">
                <p14:modId xmlns:p14="http://schemas.microsoft.com/office/powerpoint/2010/main" val="2858464919"/>
              </p:ext>
            </p:extLst>
          </p:nvPr>
        </p:nvGraphicFramePr>
        <p:xfrm>
          <a:off x="3057525" y="2460625"/>
          <a:ext cx="5037714" cy="4102642"/>
        </p:xfrm>
        <a:graphic>
          <a:graphicData uri="http://schemas.openxmlformats.org/drawingml/2006/table">
            <a:tbl>
              <a:tblPr firstRow="1" firstCol="1" bandRow="1">
                <a:tableStyleId>{5C22544A-7EE6-4342-B048-85BDC9FD1C3A}</a:tableStyleId>
              </a:tblPr>
              <a:tblGrid>
                <a:gridCol w="525259">
                  <a:extLst>
                    <a:ext uri="{9D8B030D-6E8A-4147-A177-3AD203B41FA5}">
                      <a16:colId xmlns:a16="http://schemas.microsoft.com/office/drawing/2014/main" val="3945805695"/>
                    </a:ext>
                  </a:extLst>
                </a:gridCol>
                <a:gridCol w="3387326">
                  <a:extLst>
                    <a:ext uri="{9D8B030D-6E8A-4147-A177-3AD203B41FA5}">
                      <a16:colId xmlns:a16="http://schemas.microsoft.com/office/drawing/2014/main" val="4171596188"/>
                    </a:ext>
                  </a:extLst>
                </a:gridCol>
                <a:gridCol w="1125129">
                  <a:extLst>
                    <a:ext uri="{9D8B030D-6E8A-4147-A177-3AD203B41FA5}">
                      <a16:colId xmlns:a16="http://schemas.microsoft.com/office/drawing/2014/main" val="2893310318"/>
                    </a:ext>
                  </a:extLst>
                </a:gridCol>
              </a:tblGrid>
              <a:tr h="170086">
                <a:tc>
                  <a:txBody>
                    <a:bodyPr/>
                    <a:lstStyle/>
                    <a:p>
                      <a:pPr algn="ctr">
                        <a:lnSpc>
                          <a:spcPct val="107000"/>
                        </a:lnSpc>
                        <a:spcAft>
                          <a:spcPts val="800"/>
                        </a:spcAft>
                      </a:pPr>
                      <a:r>
                        <a:rPr lang="en-US" sz="1100">
                          <a:effectLst/>
                        </a:rPr>
                        <a:t>S 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gn="ctr">
                        <a:lnSpc>
                          <a:spcPct val="107000"/>
                        </a:lnSpc>
                        <a:spcAft>
                          <a:spcPts val="800"/>
                        </a:spcAft>
                      </a:pPr>
                      <a:r>
                        <a:rPr lang="en-US" sz="1100" dirty="0">
                          <a:effectLst/>
                        </a:rPr>
                        <a:t>Description of metrics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gn="ctr">
                        <a:lnSpc>
                          <a:spcPct val="107000"/>
                        </a:lnSpc>
                        <a:spcAft>
                          <a:spcPts val="800"/>
                        </a:spcAft>
                      </a:pPr>
                      <a:r>
                        <a:rPr lang="en-US" sz="1100">
                          <a:effectLst/>
                        </a:rPr>
                        <a:t>Value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545487973"/>
                  </a:ext>
                </a:extLst>
              </a:tr>
              <a:tr h="170155">
                <a:tc>
                  <a:txBody>
                    <a:bodyPr/>
                    <a:lstStyle/>
                    <a:p>
                      <a:pPr algn="ctr">
                        <a:lnSpc>
                          <a:spcPct val="107000"/>
                        </a:lnSpc>
                        <a:spcAft>
                          <a:spcPts val="800"/>
                        </a:spcAft>
                      </a:pPr>
                      <a:r>
                        <a:rPr lang="en-US"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App Downloads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911837693"/>
                  </a:ext>
                </a:extLst>
              </a:tr>
              <a:tr h="170155">
                <a:tc>
                  <a:txBody>
                    <a:bodyPr/>
                    <a:lstStyle/>
                    <a:p>
                      <a:pPr algn="ctr">
                        <a:lnSpc>
                          <a:spcPct val="107000"/>
                        </a:lnSpc>
                        <a:spcAft>
                          <a:spcPts val="800"/>
                        </a:spcAft>
                      </a:pPr>
                      <a:r>
                        <a:rPr lang="en-US" sz="11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Monthly Active Users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4071935846"/>
                  </a:ext>
                </a:extLst>
              </a:tr>
              <a:tr h="170155">
                <a:tc>
                  <a:txBody>
                    <a:bodyPr/>
                    <a:lstStyle/>
                    <a:p>
                      <a:pPr algn="ctr">
                        <a:lnSpc>
                          <a:spcPct val="107000"/>
                        </a:lnSpc>
                        <a:spcAft>
                          <a:spcPts val="800"/>
                        </a:spcAft>
                      </a:pPr>
                      <a:r>
                        <a:rPr lang="en-US" sz="11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Weekly Active Users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501972215"/>
                  </a:ext>
                </a:extLst>
              </a:tr>
              <a:tr h="170155">
                <a:tc>
                  <a:txBody>
                    <a:bodyPr/>
                    <a:lstStyle/>
                    <a:p>
                      <a:pPr algn="ctr">
                        <a:lnSpc>
                          <a:spcPct val="107000"/>
                        </a:lnSpc>
                        <a:spcAft>
                          <a:spcPts val="800"/>
                        </a:spcAft>
                      </a:pPr>
                      <a:r>
                        <a:rPr lang="en-US" sz="11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new Sign Ups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465497102"/>
                  </a:ext>
                </a:extLst>
              </a:tr>
              <a:tr h="170155">
                <a:tc>
                  <a:txBody>
                    <a:bodyPr/>
                    <a:lstStyle/>
                    <a:p>
                      <a:pPr algn="ctr">
                        <a:lnSpc>
                          <a:spcPct val="107000"/>
                        </a:lnSpc>
                        <a:spcAft>
                          <a:spcPts val="800"/>
                        </a:spcAft>
                      </a:pPr>
                      <a:r>
                        <a:rPr lang="en-US" sz="11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purchase for a new product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2531546189"/>
                  </a:ext>
                </a:extLst>
              </a:tr>
              <a:tr h="170155">
                <a:tc>
                  <a:txBody>
                    <a:bodyPr/>
                    <a:lstStyle/>
                    <a:p>
                      <a:pPr algn="ctr">
                        <a:lnSpc>
                          <a:spcPct val="107000"/>
                        </a:lnSpc>
                        <a:spcAft>
                          <a:spcPts val="800"/>
                        </a:spcAft>
                      </a:pPr>
                      <a:r>
                        <a:rPr lang="en-US" sz="1100">
                          <a:effectLst/>
                        </a:rPr>
                        <a:t>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reviews collected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007372795"/>
                  </a:ext>
                </a:extLst>
              </a:tr>
              <a:tr h="170155">
                <a:tc>
                  <a:txBody>
                    <a:bodyPr/>
                    <a:lstStyle/>
                    <a:p>
                      <a:pPr algn="ctr">
                        <a:lnSpc>
                          <a:spcPct val="107000"/>
                        </a:lnSpc>
                        <a:spcAft>
                          <a:spcPts val="800"/>
                        </a:spcAft>
                      </a:pPr>
                      <a:r>
                        <a:rPr lang="en-US" sz="1100">
                          <a:effectLst/>
                        </a:rPr>
                        <a:t>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good reviews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223039143"/>
                  </a:ext>
                </a:extLst>
              </a:tr>
              <a:tr h="170155">
                <a:tc>
                  <a:txBody>
                    <a:bodyPr/>
                    <a:lstStyle/>
                    <a:p>
                      <a:pPr algn="ctr">
                        <a:lnSpc>
                          <a:spcPct val="107000"/>
                        </a:lnSpc>
                        <a:spcAft>
                          <a:spcPts val="800"/>
                        </a:spcAft>
                      </a:pPr>
                      <a:r>
                        <a:rPr lang="en-US" sz="1100">
                          <a:effectLst/>
                        </a:rPr>
                        <a:t>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customers returning to order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328508827"/>
                  </a:ext>
                </a:extLst>
              </a:tr>
              <a:tr h="170155">
                <a:tc>
                  <a:txBody>
                    <a:bodyPr/>
                    <a:lstStyle/>
                    <a:p>
                      <a:pPr algn="ctr">
                        <a:lnSpc>
                          <a:spcPct val="107000"/>
                        </a:lnSpc>
                        <a:spcAft>
                          <a:spcPts val="800"/>
                        </a:spcAft>
                      </a:pPr>
                      <a:r>
                        <a:rPr lang="en-US" sz="1100">
                          <a:effectLst/>
                        </a:rPr>
                        <a:t>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orders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356046400"/>
                  </a:ext>
                </a:extLst>
              </a:tr>
              <a:tr h="170155">
                <a:tc>
                  <a:txBody>
                    <a:bodyPr/>
                    <a:lstStyle/>
                    <a:p>
                      <a:pPr algn="ctr">
                        <a:lnSpc>
                          <a:spcPct val="107000"/>
                        </a:lnSpc>
                        <a:spcAft>
                          <a:spcPts val="800"/>
                        </a:spcAft>
                      </a:pPr>
                      <a:r>
                        <a:rPr lang="en-US" sz="1100">
                          <a:effectLst/>
                        </a:rPr>
                        <a:t>10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new ideas incorporated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783452291"/>
                  </a:ext>
                </a:extLst>
              </a:tr>
              <a:tr h="170155">
                <a:tc>
                  <a:txBody>
                    <a:bodyPr/>
                    <a:lstStyle/>
                    <a:p>
                      <a:pPr algn="ctr">
                        <a:lnSpc>
                          <a:spcPct val="107000"/>
                        </a:lnSpc>
                        <a:spcAft>
                          <a:spcPts val="800"/>
                        </a:spcAft>
                      </a:pPr>
                      <a:r>
                        <a:rPr lang="en-US" sz="1100">
                          <a:effectLst/>
                        </a:rPr>
                        <a:t>11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Avg. time taken to deliver food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350889485"/>
                  </a:ext>
                </a:extLst>
              </a:tr>
              <a:tr h="170155">
                <a:tc>
                  <a:txBody>
                    <a:bodyPr/>
                    <a:lstStyle/>
                    <a:p>
                      <a:pPr algn="ctr">
                        <a:lnSpc>
                          <a:spcPct val="107000"/>
                        </a:lnSpc>
                        <a:spcAft>
                          <a:spcPts val="800"/>
                        </a:spcAft>
                      </a:pPr>
                      <a:r>
                        <a:rPr lang="en-US" sz="1100">
                          <a:effectLst/>
                        </a:rPr>
                        <a:t>12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a:effectLst/>
                        </a:rPr>
                        <a:t>No. of delays in delivery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128285831"/>
                  </a:ext>
                </a:extLst>
              </a:tr>
              <a:tr h="170155">
                <a:tc>
                  <a:txBody>
                    <a:bodyPr/>
                    <a:lstStyle/>
                    <a:p>
                      <a:pPr algn="ctr">
                        <a:lnSpc>
                          <a:spcPct val="107000"/>
                        </a:lnSpc>
                        <a:spcAft>
                          <a:spcPts val="800"/>
                        </a:spcAft>
                      </a:pPr>
                      <a:r>
                        <a:rPr lang="en-US" sz="1100">
                          <a:effectLst/>
                        </a:rPr>
                        <a:t>13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No. of complaints registered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607153946"/>
                  </a:ext>
                </a:extLst>
              </a:tr>
              <a:tr h="170155">
                <a:tc>
                  <a:txBody>
                    <a:bodyPr/>
                    <a:lstStyle/>
                    <a:p>
                      <a:pPr algn="ctr">
                        <a:lnSpc>
                          <a:spcPct val="107000"/>
                        </a:lnSpc>
                        <a:spcAft>
                          <a:spcPts val="800"/>
                        </a:spcAft>
                      </a:pPr>
                      <a:r>
                        <a:rPr lang="en-US" sz="1100">
                          <a:effectLst/>
                        </a:rPr>
                        <a:t>14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TAT for complaints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339070012"/>
                  </a:ext>
                </a:extLst>
              </a:tr>
              <a:tr h="170155">
                <a:tc>
                  <a:txBody>
                    <a:bodyPr/>
                    <a:lstStyle/>
                    <a:p>
                      <a:pPr algn="ctr">
                        <a:lnSpc>
                          <a:spcPct val="107000"/>
                        </a:lnSpc>
                        <a:spcAft>
                          <a:spcPts val="800"/>
                        </a:spcAft>
                      </a:pPr>
                      <a:r>
                        <a:rPr lang="en-US" sz="1100">
                          <a:effectLst/>
                        </a:rPr>
                        <a:t>15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Revenue generation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354814245"/>
                  </a:ext>
                </a:extLst>
              </a:tr>
              <a:tr h="170155">
                <a:tc>
                  <a:txBody>
                    <a:bodyPr/>
                    <a:lstStyle/>
                    <a:p>
                      <a:pPr algn="ctr">
                        <a:lnSpc>
                          <a:spcPct val="107000"/>
                        </a:lnSpc>
                        <a:spcAft>
                          <a:spcPts val="800"/>
                        </a:spcAft>
                      </a:pPr>
                      <a:r>
                        <a:rPr lang="en-US" sz="1100">
                          <a:effectLst/>
                        </a:rPr>
                        <a:t>16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Amt. invested in innovation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2803398684"/>
                  </a:ext>
                </a:extLst>
              </a:tr>
              <a:tr h="349531">
                <a:tc>
                  <a:txBody>
                    <a:bodyPr/>
                    <a:lstStyle/>
                    <a:p>
                      <a:pPr algn="ctr">
                        <a:lnSpc>
                          <a:spcPct val="107000"/>
                        </a:lnSpc>
                        <a:spcAft>
                          <a:spcPts val="800"/>
                        </a:spcAft>
                      </a:pPr>
                      <a:r>
                        <a:rPr lang="en-US" sz="1100">
                          <a:effectLst/>
                        </a:rPr>
                        <a:t>17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Amt. invested in purchase of good quality raw material</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51048043"/>
                  </a:ext>
                </a:extLst>
              </a:tr>
              <a:tr h="349531">
                <a:tc>
                  <a:txBody>
                    <a:bodyPr/>
                    <a:lstStyle/>
                    <a:p>
                      <a:pPr algn="ctr">
                        <a:lnSpc>
                          <a:spcPct val="107000"/>
                        </a:lnSpc>
                        <a:spcAft>
                          <a:spcPts val="800"/>
                        </a:spcAft>
                      </a:pPr>
                      <a:r>
                        <a:rPr lang="en-US" sz="1100">
                          <a:effectLst/>
                        </a:rPr>
                        <a:t>18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Societal Impact/support to local community (in monetary terms)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553301831"/>
                  </a:ext>
                </a:extLst>
              </a:tr>
              <a:tr h="170155">
                <a:tc>
                  <a:txBody>
                    <a:bodyPr/>
                    <a:lstStyle/>
                    <a:p>
                      <a:pPr algn="ctr">
                        <a:lnSpc>
                          <a:spcPct val="107000"/>
                        </a:lnSpc>
                        <a:spcAft>
                          <a:spcPts val="800"/>
                        </a:spcAft>
                      </a:pPr>
                      <a:r>
                        <a:rPr lang="en-US" sz="1100" dirty="0">
                          <a:effectLst/>
                        </a:rPr>
                        <a:t>19</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Environmental Impact (in monetary terms)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3904563576"/>
                  </a:ext>
                </a:extLst>
              </a:tr>
              <a:tr h="170155">
                <a:tc>
                  <a:txBody>
                    <a:bodyPr/>
                    <a:lstStyle/>
                    <a:p>
                      <a:pPr algn="ctr">
                        <a:lnSpc>
                          <a:spcPct val="107000"/>
                        </a:lnSpc>
                        <a:spcAft>
                          <a:spcPts val="800"/>
                        </a:spcAft>
                      </a:pPr>
                      <a:r>
                        <a:rPr lang="en-US" sz="1100" dirty="0">
                          <a:effectLst/>
                        </a:rPr>
                        <a:t>20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Market share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1816775017"/>
                  </a:ext>
                </a:extLst>
              </a:tr>
              <a:tr h="170155">
                <a:tc>
                  <a:txBody>
                    <a:bodyPr/>
                    <a:lstStyle/>
                    <a:p>
                      <a:pPr algn="ctr">
                        <a:lnSpc>
                          <a:spcPct val="107000"/>
                        </a:lnSpc>
                        <a:spcAft>
                          <a:spcPts val="800"/>
                        </a:spcAft>
                      </a:pPr>
                      <a:r>
                        <a:rPr lang="en-US" sz="1100" dirty="0">
                          <a:effectLst/>
                        </a:rPr>
                        <a:t>21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tc>
                  <a:txBody>
                    <a:bodyPr/>
                    <a:lstStyle/>
                    <a:p>
                      <a:pPr>
                        <a:lnSpc>
                          <a:spcPct val="107000"/>
                        </a:lnSpc>
                        <a:spcAft>
                          <a:spcPts val="800"/>
                        </a:spcAft>
                      </a:pPr>
                      <a:r>
                        <a:rPr lang="en-IN" sz="1100" dirty="0">
                          <a:effectLst/>
                        </a:rPr>
                        <a:t>Incentives offered to employees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014" marR="60014" marT="0" marB="0" anchor="ctr"/>
                </a:tc>
                <a:extLst>
                  <a:ext uri="{0D108BD9-81ED-4DB2-BD59-A6C34878D82A}">
                    <a16:rowId xmlns:a16="http://schemas.microsoft.com/office/drawing/2014/main" val="2978435435"/>
                  </a:ext>
                </a:extLst>
              </a:tr>
            </a:tbl>
          </a:graphicData>
        </a:graphic>
      </p:graphicFrame>
    </p:spTree>
    <p:extLst>
      <p:ext uri="{BB962C8B-B14F-4D97-AF65-F5344CB8AC3E}">
        <p14:creationId xmlns:p14="http://schemas.microsoft.com/office/powerpoint/2010/main" val="33598109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4AC4A1-897F-497A-A45F-E24F498F4975}"/>
              </a:ext>
            </a:extLst>
          </p:cNvPr>
          <p:cNvSpPr txBox="1"/>
          <p:nvPr/>
        </p:nvSpPr>
        <p:spPr>
          <a:xfrm>
            <a:off x="6096000" y="2095500"/>
            <a:ext cx="4214502" cy="900163"/>
          </a:xfrm>
          <a:prstGeom prst="rect">
            <a:avLst/>
          </a:prstGeom>
          <a:noFill/>
          <a:ln w="19050">
            <a:noFill/>
            <a:prstDash val="dash"/>
          </a:ln>
        </p:spPr>
        <p:txBody>
          <a:bodyPr vert="horz" lIns="91440" tIns="45720" rIns="91440" bIns="45720" rtlCol="0" anchor="b">
            <a:normAutofit/>
          </a:bodyPr>
          <a:lstStyle/>
          <a:p>
            <a:pPr algn="r" defTabSz="914400">
              <a:lnSpc>
                <a:spcPct val="90000"/>
              </a:lnSpc>
              <a:spcBef>
                <a:spcPct val="0"/>
              </a:spcBef>
              <a:spcAft>
                <a:spcPts val="600"/>
              </a:spcAft>
            </a:pPr>
            <a:r>
              <a:rPr lang="en-US" sz="4800" cap="all" dirty="0">
                <a:latin typeface="+mj-lt"/>
                <a:ea typeface="+mj-ea"/>
                <a:cs typeface="+mj-cs"/>
              </a:rPr>
              <a:t>Thank you!!</a:t>
            </a:r>
          </a:p>
        </p:txBody>
      </p:sp>
      <p:pic>
        <p:nvPicPr>
          <p:cNvPr id="4" name="Picture 3" descr="Magnifying glass on clear background">
            <a:extLst>
              <a:ext uri="{FF2B5EF4-FFF2-40B4-BE49-F238E27FC236}">
                <a16:creationId xmlns:a16="http://schemas.microsoft.com/office/drawing/2014/main" id="{AC76A4D1-209B-4FA7-9136-3AC0AE14554E}"/>
              </a:ext>
            </a:extLst>
          </p:cNvPr>
          <p:cNvPicPr>
            <a:picLocks noChangeAspect="1"/>
          </p:cNvPicPr>
          <p:nvPr/>
        </p:nvPicPr>
        <p:blipFill rotWithShape="1">
          <a:blip r:embed="rId2"/>
          <a:srcRect l="39962" r="14736" b="-1"/>
          <a:stretch/>
        </p:blipFill>
        <p:spPr>
          <a:xfrm>
            <a:off x="-4" y="10"/>
            <a:ext cx="4654291" cy="6857990"/>
          </a:xfrm>
          <a:prstGeom prst="rect">
            <a:avLst/>
          </a:prstGeom>
        </p:spPr>
      </p:pic>
    </p:spTree>
    <p:extLst>
      <p:ext uri="{BB962C8B-B14F-4D97-AF65-F5344CB8AC3E}">
        <p14:creationId xmlns:p14="http://schemas.microsoft.com/office/powerpoint/2010/main" val="3787102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5CBA8-C70F-4C78-B993-A78D8A7CEDA9}"/>
              </a:ext>
            </a:extLst>
          </p:cNvPr>
          <p:cNvSpPr>
            <a:spLocks noGrp="1"/>
          </p:cNvSpPr>
          <p:nvPr>
            <p:ph type="title"/>
          </p:nvPr>
        </p:nvSpPr>
        <p:spPr>
          <a:xfrm>
            <a:off x="8266820" y="1905000"/>
            <a:ext cx="3300981" cy="2214613"/>
          </a:xfrm>
          <a:noFill/>
          <a:ln w="19050">
            <a:noFill/>
            <a:prstDash val="dash"/>
          </a:ln>
        </p:spPr>
        <p:txBody>
          <a:bodyPr vert="horz" lIns="91440" tIns="45720" rIns="91440" bIns="45720" rtlCol="0" anchor="b">
            <a:normAutofit/>
          </a:bodyPr>
          <a:lstStyle/>
          <a:p>
            <a:pPr algn="ctr"/>
            <a:r>
              <a:rPr lang="en-US" b="1" dirty="0"/>
              <a:t>Creating the Mind-Map</a:t>
            </a:r>
            <a:br>
              <a:rPr lang="en-US" dirty="0"/>
            </a:br>
            <a:endParaRPr lang="en-US" dirty="0"/>
          </a:p>
        </p:txBody>
      </p:sp>
      <p:pic>
        <p:nvPicPr>
          <p:cNvPr id="5" name="Picture 4">
            <a:extLst>
              <a:ext uri="{FF2B5EF4-FFF2-40B4-BE49-F238E27FC236}">
                <a16:creationId xmlns:a16="http://schemas.microsoft.com/office/drawing/2014/main" id="{C627AA98-2D20-4A17-9B25-90627FB27175}"/>
              </a:ext>
            </a:extLst>
          </p:cNvPr>
          <p:cNvPicPr>
            <a:picLocks noChangeAspect="1"/>
          </p:cNvPicPr>
          <p:nvPr/>
        </p:nvPicPr>
        <p:blipFill>
          <a:blip r:embed="rId2"/>
          <a:stretch>
            <a:fillRect/>
          </a:stretch>
        </p:blipFill>
        <p:spPr>
          <a:xfrm>
            <a:off x="624199" y="957262"/>
            <a:ext cx="7012022" cy="4943475"/>
          </a:xfrm>
          <a:prstGeom prst="rect">
            <a:avLst/>
          </a:prstGeom>
        </p:spPr>
      </p:pic>
    </p:spTree>
    <p:extLst>
      <p:ext uri="{BB962C8B-B14F-4D97-AF65-F5344CB8AC3E}">
        <p14:creationId xmlns:p14="http://schemas.microsoft.com/office/powerpoint/2010/main" val="263912426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8308AC35-4A3C-4D91-BD9A-9D4AD29BAE63}"/>
              </a:ext>
            </a:extLst>
          </p:cNvPr>
          <p:cNvSpPr txBox="1"/>
          <p:nvPr/>
        </p:nvSpPr>
        <p:spPr>
          <a:xfrm>
            <a:off x="965201" y="965201"/>
            <a:ext cx="5947496" cy="4923448"/>
          </a:xfrm>
          <a:prstGeom prst="rect">
            <a:avLst/>
          </a:prstGeom>
        </p:spPr>
        <p:txBody>
          <a:bodyPr vert="horz" lIns="91440" tIns="45720" rIns="91440" bIns="45720" rtlCol="0" anchor="ctr">
            <a:normAutofit/>
          </a:bodyPr>
          <a:lstStyle/>
          <a:p>
            <a:pPr defTabSz="914400">
              <a:lnSpc>
                <a:spcPct val="90000"/>
              </a:lnSpc>
              <a:spcAft>
                <a:spcPts val="600"/>
              </a:spcAft>
            </a:pPr>
            <a:r>
              <a:rPr lang="en-US" sz="1300" b="1" dirty="0"/>
              <a:t>1) Price –</a:t>
            </a:r>
            <a:endParaRPr lang="en-US" dirty="0"/>
          </a:p>
          <a:p>
            <a:pPr defTabSz="914400">
              <a:lnSpc>
                <a:spcPct val="90000"/>
              </a:lnSpc>
              <a:spcAft>
                <a:spcPts val="600"/>
              </a:spcAft>
            </a:pPr>
            <a:r>
              <a:rPr lang="en-US" sz="1300" dirty="0"/>
              <a:t>As stated in one of its customers' reviews that the price is very high as compared to its competitors. The price being paid for any order is more focused towards the packing instead of food quantity and taste.</a:t>
            </a:r>
          </a:p>
          <a:p>
            <a:pPr indent="-228600" defTabSz="914400">
              <a:lnSpc>
                <a:spcPct val="90000"/>
              </a:lnSpc>
              <a:spcAft>
                <a:spcPts val="600"/>
              </a:spcAft>
              <a:buFont typeface="Arial" panose="020B0604020202020204" pitchFamily="34" charset="0"/>
              <a:buChar char="•"/>
            </a:pPr>
            <a:endParaRPr lang="en-US" sz="1300" dirty="0"/>
          </a:p>
          <a:p>
            <a:pPr defTabSz="914400">
              <a:lnSpc>
                <a:spcPct val="90000"/>
              </a:lnSpc>
              <a:spcAft>
                <a:spcPts val="600"/>
              </a:spcAft>
            </a:pPr>
            <a:r>
              <a:rPr lang="en-US" sz="1300" b="1" dirty="0"/>
              <a:t>2) Quantity -  </a:t>
            </a:r>
          </a:p>
          <a:p>
            <a:pPr defTabSz="914400">
              <a:lnSpc>
                <a:spcPct val="90000"/>
              </a:lnSpc>
              <a:spcAft>
                <a:spcPts val="600"/>
              </a:spcAft>
            </a:pPr>
            <a:r>
              <a:rPr lang="en-US" sz="1300" dirty="0"/>
              <a:t>The food quantity provided at this price is very less when compared with any of the mediocre restaurants with average ratings.</a:t>
            </a:r>
          </a:p>
          <a:p>
            <a:pPr indent="-228600" defTabSz="914400">
              <a:lnSpc>
                <a:spcPct val="90000"/>
              </a:lnSpc>
              <a:spcAft>
                <a:spcPts val="600"/>
              </a:spcAft>
              <a:buFont typeface="Arial" panose="020B0604020202020204" pitchFamily="34" charset="0"/>
              <a:buChar char="•"/>
            </a:pPr>
            <a:endParaRPr lang="en-US" sz="1300" dirty="0"/>
          </a:p>
          <a:p>
            <a:pPr defTabSz="914400">
              <a:lnSpc>
                <a:spcPct val="90000"/>
              </a:lnSpc>
              <a:spcAft>
                <a:spcPts val="600"/>
              </a:spcAft>
            </a:pPr>
            <a:r>
              <a:rPr lang="en-US" sz="1300" b="1" dirty="0"/>
              <a:t>3) Delivery time -  </a:t>
            </a:r>
          </a:p>
          <a:p>
            <a:pPr defTabSz="914400">
              <a:lnSpc>
                <a:spcPct val="90000"/>
              </a:lnSpc>
              <a:spcAft>
                <a:spcPts val="600"/>
              </a:spcAft>
            </a:pPr>
            <a:r>
              <a:rPr lang="en-US" sz="1300" dirty="0"/>
              <a:t>It generally takes more than 60 mins to deliver a plate of biryani, whereas biriyani is a dish that is supposed to be served fresh in the least amount of time. Customers would always enjoy a dish of hot biryani.</a:t>
            </a:r>
          </a:p>
          <a:p>
            <a:pPr indent="-228600" defTabSz="914400">
              <a:lnSpc>
                <a:spcPct val="90000"/>
              </a:lnSpc>
              <a:spcAft>
                <a:spcPts val="600"/>
              </a:spcAft>
              <a:buFont typeface="Arial" panose="020B0604020202020204" pitchFamily="34" charset="0"/>
              <a:buChar char="•"/>
            </a:pPr>
            <a:endParaRPr lang="en-US" sz="1300" dirty="0"/>
          </a:p>
          <a:p>
            <a:pPr defTabSz="914400">
              <a:lnSpc>
                <a:spcPct val="90000"/>
              </a:lnSpc>
              <a:spcAft>
                <a:spcPts val="600"/>
              </a:spcAft>
            </a:pPr>
            <a:r>
              <a:rPr lang="en-US" sz="1300" b="1" dirty="0"/>
              <a:t>4) Quality - </a:t>
            </a:r>
          </a:p>
          <a:p>
            <a:pPr defTabSz="914400">
              <a:lnSpc>
                <a:spcPct val="90000"/>
              </a:lnSpc>
              <a:spcAft>
                <a:spcPts val="600"/>
              </a:spcAft>
            </a:pPr>
            <a:r>
              <a:rPr lang="en-US" sz="1300" dirty="0"/>
              <a:t>Customers in an almost unanimous voice said that, the quality of the so-beautifully packaged biryani, is that of low quality. At times, people complained of an uncooked portion in the pot, be it the main ingredient - rice or even the add-ons.</a:t>
            </a:r>
          </a:p>
          <a:p>
            <a:pPr indent="-228600" defTabSz="914400">
              <a:lnSpc>
                <a:spcPct val="90000"/>
              </a:lnSpc>
              <a:spcAft>
                <a:spcPts val="600"/>
              </a:spcAft>
              <a:buFont typeface="Arial" panose="020B0604020202020204" pitchFamily="34" charset="0"/>
              <a:buChar char="•"/>
            </a:pPr>
            <a:endParaRPr lang="en-US" sz="1300" dirty="0"/>
          </a:p>
        </p:txBody>
      </p:sp>
      <p:sp>
        <p:nvSpPr>
          <p:cNvPr id="2" name="Title 1">
            <a:extLst>
              <a:ext uri="{FF2B5EF4-FFF2-40B4-BE49-F238E27FC236}">
                <a16:creationId xmlns:a16="http://schemas.microsoft.com/office/drawing/2014/main" id="{2B391276-2035-43E3-9BD7-21EBBBCB1AD3}"/>
              </a:ext>
            </a:extLst>
          </p:cNvPr>
          <p:cNvSpPr>
            <a:spLocks noGrp="1"/>
          </p:cNvSpPr>
          <p:nvPr>
            <p:ph type="title"/>
          </p:nvPr>
        </p:nvSpPr>
        <p:spPr>
          <a:xfrm>
            <a:off x="7877898" y="1327169"/>
            <a:ext cx="3646678" cy="4199513"/>
          </a:xfrm>
        </p:spPr>
        <p:txBody>
          <a:bodyPr vert="horz" lIns="91440" tIns="45720" rIns="91440" bIns="45720" rtlCol="0" anchor="ctr">
            <a:normAutofit/>
          </a:bodyPr>
          <a:lstStyle/>
          <a:p>
            <a:pPr algn="l"/>
            <a:r>
              <a:rPr lang="en-US" b="1" dirty="0">
                <a:solidFill>
                  <a:srgbClr val="FFFFFF"/>
                </a:solidFill>
              </a:rPr>
              <a:t>Related Research to Support the Problem Statement </a:t>
            </a:r>
            <a:br>
              <a:rPr lang="en-US" dirty="0">
                <a:solidFill>
                  <a:srgbClr val="FFFFFF"/>
                </a:solidFill>
              </a:rPr>
            </a:br>
            <a:endParaRPr lang="en-US" dirty="0">
              <a:solidFill>
                <a:srgbClr val="FFFFFF"/>
              </a:solidFill>
            </a:endParaRPr>
          </a:p>
        </p:txBody>
      </p:sp>
    </p:spTree>
    <p:extLst>
      <p:ext uri="{BB962C8B-B14F-4D97-AF65-F5344CB8AC3E}">
        <p14:creationId xmlns:p14="http://schemas.microsoft.com/office/powerpoint/2010/main" val="117971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91276-2035-43E3-9BD7-21EBBBCB1AD3}"/>
              </a:ext>
            </a:extLst>
          </p:cNvPr>
          <p:cNvSpPr>
            <a:spLocks noGrp="1"/>
          </p:cNvSpPr>
          <p:nvPr>
            <p:ph type="title"/>
          </p:nvPr>
        </p:nvSpPr>
        <p:spPr>
          <a:xfrm>
            <a:off x="0" y="0"/>
            <a:ext cx="5629275" cy="1614577"/>
          </a:xfrm>
        </p:spPr>
        <p:txBody>
          <a:bodyPr vert="horz" lIns="91440" tIns="45720" rIns="91440" bIns="45720" rtlCol="0" anchor="b">
            <a:normAutofit/>
          </a:bodyPr>
          <a:lstStyle/>
          <a:p>
            <a:pPr algn="l"/>
            <a:r>
              <a:rPr lang="en-US" sz="2800" b="1" dirty="0"/>
              <a:t>Related Research to Support the Problem Statement </a:t>
            </a:r>
            <a:br>
              <a:rPr lang="en-US" sz="2800" dirty="0"/>
            </a:br>
            <a:endParaRPr lang="en-US" sz="2800" dirty="0"/>
          </a:p>
        </p:txBody>
      </p:sp>
      <p:sp>
        <p:nvSpPr>
          <p:cNvPr id="7" name="TextBox 6">
            <a:extLst>
              <a:ext uri="{FF2B5EF4-FFF2-40B4-BE49-F238E27FC236}">
                <a16:creationId xmlns:a16="http://schemas.microsoft.com/office/drawing/2014/main" id="{22B03D15-256D-4B53-A26B-7945BCEF6DF6}"/>
              </a:ext>
            </a:extLst>
          </p:cNvPr>
          <p:cNvSpPr txBox="1"/>
          <p:nvPr/>
        </p:nvSpPr>
        <p:spPr>
          <a:xfrm>
            <a:off x="4267826" y="6205012"/>
            <a:ext cx="4486275" cy="652988"/>
          </a:xfrm>
          <a:prstGeom prst="rect">
            <a:avLst/>
          </a:prstGeom>
        </p:spPr>
        <p:txBody>
          <a:bodyPr vert="horz" lIns="91440" tIns="45720" rIns="91440" bIns="45720" rtlCol="0" anchor="t">
            <a:normAutofit fontScale="62500" lnSpcReduction="20000"/>
          </a:bodyPr>
          <a:lstStyle/>
          <a:p>
            <a:pPr defTabSz="914400">
              <a:lnSpc>
                <a:spcPct val="90000"/>
              </a:lnSpc>
              <a:spcAft>
                <a:spcPts val="600"/>
              </a:spcAft>
            </a:pPr>
            <a:r>
              <a:rPr lang="en-US" sz="2000" b="1" dirty="0"/>
              <a:t>Source-</a:t>
            </a:r>
            <a:r>
              <a:rPr lang="en-US" sz="1600" dirty="0"/>
              <a:t> </a:t>
            </a:r>
          </a:p>
          <a:p>
            <a:pPr defTabSz="914400">
              <a:lnSpc>
                <a:spcPct val="90000"/>
              </a:lnSpc>
              <a:spcAft>
                <a:spcPts val="600"/>
              </a:spcAft>
            </a:pPr>
            <a:r>
              <a:rPr lang="en-US" sz="1600" dirty="0"/>
              <a:t>https://www.tripadvisor.co.nz/ShowUserReviews-g644043-d11984939-r520219605-Biryani_By_Kilo-Noida_Gautam_Buddha_Nagar_District_Uttar_Pradesh.html</a:t>
            </a:r>
            <a:endParaRPr lang="en-US" dirty="0"/>
          </a:p>
        </p:txBody>
      </p:sp>
      <p:pic>
        <p:nvPicPr>
          <p:cNvPr id="4" name="Picture 3">
            <a:extLst>
              <a:ext uri="{FF2B5EF4-FFF2-40B4-BE49-F238E27FC236}">
                <a16:creationId xmlns:a16="http://schemas.microsoft.com/office/drawing/2014/main" id="{AB8EC5BA-1774-4D7A-882D-FEF328E47C7E}"/>
              </a:ext>
            </a:extLst>
          </p:cNvPr>
          <p:cNvPicPr>
            <a:picLocks noChangeAspect="1"/>
          </p:cNvPicPr>
          <p:nvPr/>
        </p:nvPicPr>
        <p:blipFill rotWithShape="1">
          <a:blip r:embed="rId2"/>
          <a:srcRect l="5996" r="4" b="4"/>
          <a:stretch/>
        </p:blipFill>
        <p:spPr>
          <a:xfrm>
            <a:off x="42862" y="2510363"/>
            <a:ext cx="4224964" cy="4280962"/>
          </a:xfrm>
          <a:prstGeom prst="rect">
            <a:avLst/>
          </a:prstGeom>
        </p:spPr>
      </p:pic>
      <p:pic>
        <p:nvPicPr>
          <p:cNvPr id="5" name="Picture 4">
            <a:extLst>
              <a:ext uri="{FF2B5EF4-FFF2-40B4-BE49-F238E27FC236}">
                <a16:creationId xmlns:a16="http://schemas.microsoft.com/office/drawing/2014/main" id="{383172AE-B29A-47A6-9089-5C327508803B}"/>
              </a:ext>
            </a:extLst>
          </p:cNvPr>
          <p:cNvPicPr>
            <a:picLocks noChangeAspect="1"/>
          </p:cNvPicPr>
          <p:nvPr/>
        </p:nvPicPr>
        <p:blipFill>
          <a:blip r:embed="rId3"/>
          <a:stretch>
            <a:fillRect/>
          </a:stretch>
        </p:blipFill>
        <p:spPr>
          <a:xfrm>
            <a:off x="4353551" y="3429001"/>
            <a:ext cx="5790222" cy="2681902"/>
          </a:xfrm>
          <a:prstGeom prst="rect">
            <a:avLst/>
          </a:prstGeom>
        </p:spPr>
      </p:pic>
    </p:spTree>
    <p:extLst>
      <p:ext uri="{BB962C8B-B14F-4D97-AF65-F5344CB8AC3E}">
        <p14:creationId xmlns:p14="http://schemas.microsoft.com/office/powerpoint/2010/main" val="1430531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4B4C9-CDC1-4403-8262-4AFD745C4FDD}"/>
              </a:ext>
            </a:extLst>
          </p:cNvPr>
          <p:cNvSpPr>
            <a:spLocks noGrp="1"/>
          </p:cNvSpPr>
          <p:nvPr>
            <p:ph type="title"/>
          </p:nvPr>
        </p:nvSpPr>
        <p:spPr>
          <a:xfrm>
            <a:off x="683609" y="764372"/>
            <a:ext cx="3173688" cy="5216013"/>
          </a:xfrm>
        </p:spPr>
        <p:txBody>
          <a:bodyPr>
            <a:normAutofit/>
          </a:bodyPr>
          <a:lstStyle/>
          <a:p>
            <a:r>
              <a:rPr lang="en-US" b="1" dirty="0"/>
              <a:t>Problem Statement</a:t>
            </a:r>
            <a:br>
              <a:rPr lang="en-US" dirty="0"/>
            </a:br>
            <a:endParaRPr lang="en-US" dirty="0"/>
          </a:p>
        </p:txBody>
      </p:sp>
      <p:sp>
        <p:nvSpPr>
          <p:cNvPr id="3" name="Content Placeholder 2">
            <a:extLst>
              <a:ext uri="{FF2B5EF4-FFF2-40B4-BE49-F238E27FC236}">
                <a16:creationId xmlns:a16="http://schemas.microsoft.com/office/drawing/2014/main" id="{2A51F681-6E67-4420-8C05-F8D143E7A276}"/>
              </a:ext>
            </a:extLst>
          </p:cNvPr>
          <p:cNvSpPr>
            <a:spLocks noGrp="1"/>
          </p:cNvSpPr>
          <p:nvPr>
            <p:ph idx="1"/>
          </p:nvPr>
        </p:nvSpPr>
        <p:spPr>
          <a:xfrm>
            <a:off x="4370138" y="764372"/>
            <a:ext cx="7086600" cy="5216013"/>
          </a:xfrm>
        </p:spPr>
        <p:txBody>
          <a:bodyPr anchor="ctr">
            <a:normAutofit/>
          </a:bodyPr>
          <a:lstStyle/>
          <a:p>
            <a:pPr marL="0" indent="0">
              <a:buNone/>
            </a:pPr>
            <a:r>
              <a:rPr lang="en-US" sz="2000" dirty="0">
                <a:solidFill>
                  <a:schemeClr val="tx1"/>
                </a:solidFill>
              </a:rPr>
              <a:t>The sales for Biryani by Kilo have gone down as most of the customers don’t prefer to order again. The reason for the customer dissatisfaction, based on the various customer reviews available on Google, could be traced down to quality, quantity, price and delivery time.</a:t>
            </a:r>
          </a:p>
        </p:txBody>
      </p:sp>
    </p:spTree>
    <p:extLst>
      <p:ext uri="{BB962C8B-B14F-4D97-AF65-F5344CB8AC3E}">
        <p14:creationId xmlns:p14="http://schemas.microsoft.com/office/powerpoint/2010/main" val="1641589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24">
            <a:extLst>
              <a:ext uri="{FF2B5EF4-FFF2-40B4-BE49-F238E27FC236}">
                <a16:creationId xmlns:a16="http://schemas.microsoft.com/office/drawing/2014/main" id="{099AFCD8-42CF-4C64-B7BE-59268E51E407}"/>
              </a:ext>
            </a:extLst>
          </p:cNvPr>
          <p:cNvSpPr>
            <a:spLocks noChangeArrowheads="1"/>
          </p:cNvSpPr>
          <p:nvPr/>
        </p:nvSpPr>
        <p:spPr bwMode="auto">
          <a:xfrm>
            <a:off x="2494625" y="77235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1" name="Rectangle 32">
            <a:extLst>
              <a:ext uri="{FF2B5EF4-FFF2-40B4-BE49-F238E27FC236}">
                <a16:creationId xmlns:a16="http://schemas.microsoft.com/office/drawing/2014/main" id="{08F5980E-92AD-48ED-B7E1-A8EA08039BE1}"/>
              </a:ext>
            </a:extLst>
          </p:cNvPr>
          <p:cNvSpPr>
            <a:spLocks noChangeArrowheads="1"/>
          </p:cNvSpPr>
          <p:nvPr/>
        </p:nvSpPr>
        <p:spPr bwMode="auto">
          <a:xfrm>
            <a:off x="2494625" y="122955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1" name="Rectangle: Diagonal Corners Snipped 30">
            <a:extLst>
              <a:ext uri="{FF2B5EF4-FFF2-40B4-BE49-F238E27FC236}">
                <a16:creationId xmlns:a16="http://schemas.microsoft.com/office/drawing/2014/main" id="{4A1032AB-1707-4B3D-A685-DEBE14E34DFA}"/>
              </a:ext>
            </a:extLst>
          </p:cNvPr>
          <p:cNvSpPr/>
          <p:nvPr/>
        </p:nvSpPr>
        <p:spPr>
          <a:xfrm>
            <a:off x="2853145" y="874712"/>
            <a:ext cx="5939155" cy="562610"/>
          </a:xfrm>
          <a:prstGeom prst="snip2DiagRect">
            <a:avLst/>
          </a:prstGeom>
          <a:solidFill>
            <a:schemeClr val="bg2">
              <a:lumMod val="50000"/>
            </a:schemeClr>
          </a:solidFill>
          <a:ln w="6350" cap="flat" cmpd="sng" algn="ctr">
            <a:solidFill>
              <a:srgbClr val="42BA97"/>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0"/>
              </a:spcAft>
            </a:pPr>
            <a:r>
              <a:rPr lang="en-US" sz="1800" kern="1200">
                <a:solidFill>
                  <a:srgbClr val="FFFFFF"/>
                </a:solidFill>
                <a:effectLst/>
                <a:latin typeface="Bookman Old Style" panose="02050604050505020204" pitchFamily="18" charset="0"/>
                <a:ea typeface="Calibri" panose="020F0502020204030204" pitchFamily="34" charset="0"/>
              </a:rPr>
              <a:t>LIST OF OUTCOME METRICS</a:t>
            </a:r>
            <a:endParaRPr lang="en-US" sz="1200">
              <a:effectLst/>
              <a:latin typeface="Times New Roman" panose="02020603050405020304" pitchFamily="18" charset="0"/>
              <a:ea typeface="Calibri" panose="020F0502020204030204" pitchFamily="34" charset="0"/>
            </a:endParaRPr>
          </a:p>
        </p:txBody>
      </p:sp>
      <p:graphicFrame>
        <p:nvGraphicFramePr>
          <p:cNvPr id="2" name="Diagram 1">
            <a:extLst>
              <a:ext uri="{FF2B5EF4-FFF2-40B4-BE49-F238E27FC236}">
                <a16:creationId xmlns:a16="http://schemas.microsoft.com/office/drawing/2014/main" id="{6E46471E-0624-478D-B82A-21B51DB198CF}"/>
              </a:ext>
            </a:extLst>
          </p:cNvPr>
          <p:cNvGraphicFramePr/>
          <p:nvPr>
            <p:extLst>
              <p:ext uri="{D42A27DB-BD31-4B8C-83A1-F6EECF244321}">
                <p14:modId xmlns:p14="http://schemas.microsoft.com/office/powerpoint/2010/main" val="3415519884"/>
              </p:ext>
            </p:extLst>
          </p:nvPr>
        </p:nvGraphicFramePr>
        <p:xfrm>
          <a:off x="867437" y="1686757"/>
          <a:ext cx="9924387" cy="49211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67494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482C860-3E9C-4B83-838B-DF3BED191DF8}"/>
              </a:ext>
            </a:extLst>
          </p:cNvPr>
          <p:cNvSpPr txBox="1"/>
          <p:nvPr/>
        </p:nvSpPr>
        <p:spPr>
          <a:xfrm flipH="1">
            <a:off x="4855798" y="9636"/>
            <a:ext cx="3441122" cy="461665"/>
          </a:xfrm>
          <a:prstGeom prst="rect">
            <a:avLst/>
          </a:prstGeom>
          <a:noFill/>
        </p:spPr>
        <p:txBody>
          <a:bodyPr wrap="square" rtlCol="0">
            <a:spAutoFit/>
          </a:bodyPr>
          <a:lstStyle/>
          <a:p>
            <a:r>
              <a:rPr lang="en-IN" sz="2400" b="1" dirty="0">
                <a:latin typeface="Century Gothic" panose="020B0502020202020204" pitchFamily="34" charset="0"/>
              </a:rPr>
              <a:t>Process Lifecycle</a:t>
            </a:r>
          </a:p>
        </p:txBody>
      </p:sp>
      <p:sp>
        <p:nvSpPr>
          <p:cNvPr id="10" name="Rectangle 9">
            <a:extLst>
              <a:ext uri="{FF2B5EF4-FFF2-40B4-BE49-F238E27FC236}">
                <a16:creationId xmlns:a16="http://schemas.microsoft.com/office/drawing/2014/main" id="{BC7EEFD7-EB77-4A59-9721-6F044DBC48DE}"/>
              </a:ext>
            </a:extLst>
          </p:cNvPr>
          <p:cNvSpPr/>
          <p:nvPr/>
        </p:nvSpPr>
        <p:spPr>
          <a:xfrm>
            <a:off x="5363865" y="1734122"/>
            <a:ext cx="1895475" cy="105727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Order Processing</a:t>
            </a:r>
          </a:p>
        </p:txBody>
      </p:sp>
      <p:sp>
        <p:nvSpPr>
          <p:cNvPr id="32" name="Rectangle 31">
            <a:extLst>
              <a:ext uri="{FF2B5EF4-FFF2-40B4-BE49-F238E27FC236}">
                <a16:creationId xmlns:a16="http://schemas.microsoft.com/office/drawing/2014/main" id="{CD95D809-581A-426B-8863-8B61D169BBDD}"/>
              </a:ext>
            </a:extLst>
          </p:cNvPr>
          <p:cNvSpPr/>
          <p:nvPr/>
        </p:nvSpPr>
        <p:spPr>
          <a:xfrm>
            <a:off x="1938336" y="2841496"/>
            <a:ext cx="1895475" cy="105727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Update order to database</a:t>
            </a:r>
          </a:p>
        </p:txBody>
      </p:sp>
      <p:sp>
        <p:nvSpPr>
          <p:cNvPr id="33" name="Rectangle 32">
            <a:extLst>
              <a:ext uri="{FF2B5EF4-FFF2-40B4-BE49-F238E27FC236}">
                <a16:creationId xmlns:a16="http://schemas.microsoft.com/office/drawing/2014/main" id="{FBB31C44-80A9-430A-954F-A41EB06E8E4B}"/>
              </a:ext>
            </a:extLst>
          </p:cNvPr>
          <p:cNvSpPr/>
          <p:nvPr/>
        </p:nvSpPr>
        <p:spPr>
          <a:xfrm>
            <a:off x="8896349" y="2841495"/>
            <a:ext cx="1895475" cy="105727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Update inventories</a:t>
            </a:r>
          </a:p>
        </p:txBody>
      </p:sp>
      <p:sp>
        <p:nvSpPr>
          <p:cNvPr id="34" name="Rectangle 33">
            <a:extLst>
              <a:ext uri="{FF2B5EF4-FFF2-40B4-BE49-F238E27FC236}">
                <a16:creationId xmlns:a16="http://schemas.microsoft.com/office/drawing/2014/main" id="{A680F16B-53A7-4E42-9BC5-3C649A4D94B6}"/>
              </a:ext>
            </a:extLst>
          </p:cNvPr>
          <p:cNvSpPr/>
          <p:nvPr/>
        </p:nvSpPr>
        <p:spPr>
          <a:xfrm>
            <a:off x="5424486" y="4563046"/>
            <a:ext cx="1895475" cy="105727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Generate Management Report</a:t>
            </a:r>
          </a:p>
        </p:txBody>
      </p:sp>
      <p:sp>
        <p:nvSpPr>
          <p:cNvPr id="14" name="Oval 13">
            <a:extLst>
              <a:ext uri="{FF2B5EF4-FFF2-40B4-BE49-F238E27FC236}">
                <a16:creationId xmlns:a16="http://schemas.microsoft.com/office/drawing/2014/main" id="{EAD6D73C-316C-4AF7-8F04-C2930C43330C}"/>
              </a:ext>
            </a:extLst>
          </p:cNvPr>
          <p:cNvSpPr/>
          <p:nvPr/>
        </p:nvSpPr>
        <p:spPr>
          <a:xfrm>
            <a:off x="1733550" y="637137"/>
            <a:ext cx="1600200" cy="966974"/>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Customer</a:t>
            </a:r>
          </a:p>
        </p:txBody>
      </p:sp>
      <p:sp>
        <p:nvSpPr>
          <p:cNvPr id="35" name="Oval 34">
            <a:extLst>
              <a:ext uri="{FF2B5EF4-FFF2-40B4-BE49-F238E27FC236}">
                <a16:creationId xmlns:a16="http://schemas.microsoft.com/office/drawing/2014/main" id="{394764D4-9AB2-45B0-A69D-361AE7D2412C}"/>
              </a:ext>
            </a:extLst>
          </p:cNvPr>
          <p:cNvSpPr/>
          <p:nvPr/>
        </p:nvSpPr>
        <p:spPr>
          <a:xfrm>
            <a:off x="9043987" y="543261"/>
            <a:ext cx="1600200" cy="966974"/>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Kitchen</a:t>
            </a:r>
          </a:p>
        </p:txBody>
      </p:sp>
      <p:cxnSp>
        <p:nvCxnSpPr>
          <p:cNvPr id="18" name="Straight Arrow Connector 17">
            <a:extLst>
              <a:ext uri="{FF2B5EF4-FFF2-40B4-BE49-F238E27FC236}">
                <a16:creationId xmlns:a16="http://schemas.microsoft.com/office/drawing/2014/main" id="{FEC967E6-39A7-4097-A934-7A2A21160F1B}"/>
              </a:ext>
            </a:extLst>
          </p:cNvPr>
          <p:cNvCxnSpPr/>
          <p:nvPr/>
        </p:nvCxnSpPr>
        <p:spPr>
          <a:xfrm>
            <a:off x="3438525" y="1516763"/>
            <a:ext cx="1676400" cy="4834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48D1D85-1C35-42CA-9748-359D9831EF3D}"/>
              </a:ext>
            </a:extLst>
          </p:cNvPr>
          <p:cNvCxnSpPr>
            <a:cxnSpLocks/>
          </p:cNvCxnSpPr>
          <p:nvPr/>
        </p:nvCxnSpPr>
        <p:spPr>
          <a:xfrm flipV="1">
            <a:off x="7344420" y="1516763"/>
            <a:ext cx="1614487" cy="53454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AE77ECD-7A73-48BE-8226-70EF63BADA6C}"/>
              </a:ext>
            </a:extLst>
          </p:cNvPr>
          <p:cNvCxnSpPr>
            <a:cxnSpLocks/>
          </p:cNvCxnSpPr>
          <p:nvPr/>
        </p:nvCxnSpPr>
        <p:spPr>
          <a:xfrm flipH="1">
            <a:off x="3607595" y="909801"/>
            <a:ext cx="5193504" cy="3917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8D54749-6BAC-4B08-BEE3-C34F0F95BB67}"/>
              </a:ext>
            </a:extLst>
          </p:cNvPr>
          <p:cNvCxnSpPr>
            <a:cxnSpLocks/>
          </p:cNvCxnSpPr>
          <p:nvPr/>
        </p:nvCxnSpPr>
        <p:spPr>
          <a:xfrm flipH="1">
            <a:off x="3943350" y="3613592"/>
            <a:ext cx="1619251"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00EB7C3-EC1F-413E-8938-DFC57646D524}"/>
              </a:ext>
            </a:extLst>
          </p:cNvPr>
          <p:cNvCxnSpPr/>
          <p:nvPr/>
        </p:nvCxnSpPr>
        <p:spPr>
          <a:xfrm flipV="1">
            <a:off x="5562601" y="2958657"/>
            <a:ext cx="0" cy="64655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3CE1D33-5F07-4F32-8E82-90E551BD658D}"/>
              </a:ext>
            </a:extLst>
          </p:cNvPr>
          <p:cNvCxnSpPr/>
          <p:nvPr/>
        </p:nvCxnSpPr>
        <p:spPr>
          <a:xfrm flipV="1">
            <a:off x="6991350" y="2958656"/>
            <a:ext cx="0" cy="64655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84C2CE66-5A40-49DE-A09F-CFD8C9B673A4}"/>
              </a:ext>
            </a:extLst>
          </p:cNvPr>
          <p:cNvCxnSpPr>
            <a:cxnSpLocks/>
          </p:cNvCxnSpPr>
          <p:nvPr/>
        </p:nvCxnSpPr>
        <p:spPr>
          <a:xfrm>
            <a:off x="6991350" y="3605211"/>
            <a:ext cx="180974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Isosceles Triangle 54">
            <a:extLst>
              <a:ext uri="{FF2B5EF4-FFF2-40B4-BE49-F238E27FC236}">
                <a16:creationId xmlns:a16="http://schemas.microsoft.com/office/drawing/2014/main" id="{60770319-DFB3-42E8-A946-2AD0E6B112D1}"/>
              </a:ext>
            </a:extLst>
          </p:cNvPr>
          <p:cNvSpPr/>
          <p:nvPr/>
        </p:nvSpPr>
        <p:spPr>
          <a:xfrm>
            <a:off x="361949" y="4524561"/>
            <a:ext cx="1895475" cy="1095760"/>
          </a:xfrm>
          <a:prstGeom prst="triangl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sz="1400" dirty="0"/>
              <a:t>Database of items' sold</a:t>
            </a:r>
          </a:p>
        </p:txBody>
      </p:sp>
      <p:sp>
        <p:nvSpPr>
          <p:cNvPr id="57" name="Isosceles Triangle 56">
            <a:extLst>
              <a:ext uri="{FF2B5EF4-FFF2-40B4-BE49-F238E27FC236}">
                <a16:creationId xmlns:a16="http://schemas.microsoft.com/office/drawing/2014/main" id="{92F04000-F6D1-4864-99D9-7E5B7C7E6AA9}"/>
              </a:ext>
            </a:extLst>
          </p:cNvPr>
          <p:cNvSpPr/>
          <p:nvPr/>
        </p:nvSpPr>
        <p:spPr>
          <a:xfrm>
            <a:off x="9867900" y="4740017"/>
            <a:ext cx="2009775" cy="866775"/>
          </a:xfrm>
          <a:prstGeom prst="triangl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sz="1600" dirty="0"/>
              <a:t>Inventory Database</a:t>
            </a:r>
          </a:p>
        </p:txBody>
      </p:sp>
      <p:cxnSp>
        <p:nvCxnSpPr>
          <p:cNvPr id="60" name="Straight Arrow Connector 59">
            <a:extLst>
              <a:ext uri="{FF2B5EF4-FFF2-40B4-BE49-F238E27FC236}">
                <a16:creationId xmlns:a16="http://schemas.microsoft.com/office/drawing/2014/main" id="{8454EAB7-707B-460C-BECE-7F9BFB60E9D2}"/>
              </a:ext>
            </a:extLst>
          </p:cNvPr>
          <p:cNvCxnSpPr>
            <a:cxnSpLocks/>
          </p:cNvCxnSpPr>
          <p:nvPr/>
        </p:nvCxnSpPr>
        <p:spPr>
          <a:xfrm flipH="1">
            <a:off x="1733550" y="4095748"/>
            <a:ext cx="1000127" cy="64426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75E0F80-819E-4D74-A530-5586E8EEFA6E}"/>
              </a:ext>
            </a:extLst>
          </p:cNvPr>
          <p:cNvCxnSpPr>
            <a:cxnSpLocks/>
          </p:cNvCxnSpPr>
          <p:nvPr/>
        </p:nvCxnSpPr>
        <p:spPr>
          <a:xfrm>
            <a:off x="2324100" y="5176837"/>
            <a:ext cx="279082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2040E0B2-8F91-48FE-9D99-BBA112733606}"/>
              </a:ext>
            </a:extLst>
          </p:cNvPr>
          <p:cNvCxnSpPr>
            <a:cxnSpLocks/>
          </p:cNvCxnSpPr>
          <p:nvPr/>
        </p:nvCxnSpPr>
        <p:spPr>
          <a:xfrm flipH="1">
            <a:off x="7605712" y="5173404"/>
            <a:ext cx="2376488" cy="343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02E1CD9E-8649-4B97-BD36-6749165F9FAF}"/>
              </a:ext>
            </a:extLst>
          </p:cNvPr>
          <p:cNvCxnSpPr>
            <a:cxnSpLocks/>
          </p:cNvCxnSpPr>
          <p:nvPr/>
        </p:nvCxnSpPr>
        <p:spPr>
          <a:xfrm>
            <a:off x="9744074" y="4075660"/>
            <a:ext cx="771526" cy="68055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8D25CC9-97F0-42DF-A688-ACBE02158DBD}"/>
              </a:ext>
            </a:extLst>
          </p:cNvPr>
          <p:cNvSpPr txBox="1"/>
          <p:nvPr/>
        </p:nvSpPr>
        <p:spPr>
          <a:xfrm>
            <a:off x="3950690" y="3214254"/>
            <a:ext cx="1971667" cy="369332"/>
          </a:xfrm>
          <a:prstGeom prst="rect">
            <a:avLst/>
          </a:prstGeom>
          <a:noFill/>
        </p:spPr>
        <p:txBody>
          <a:bodyPr wrap="square" rtlCol="0">
            <a:spAutoFit/>
          </a:bodyPr>
          <a:lstStyle/>
          <a:p>
            <a:r>
              <a:rPr lang="en-IN" dirty="0"/>
              <a:t>Sold food Items</a:t>
            </a:r>
          </a:p>
        </p:txBody>
      </p:sp>
      <p:sp>
        <p:nvSpPr>
          <p:cNvPr id="80" name="TextBox 79">
            <a:extLst>
              <a:ext uri="{FF2B5EF4-FFF2-40B4-BE49-F238E27FC236}">
                <a16:creationId xmlns:a16="http://schemas.microsoft.com/office/drawing/2014/main" id="{518DC360-2A85-4212-A263-9B47ECC3E824}"/>
              </a:ext>
            </a:extLst>
          </p:cNvPr>
          <p:cNvSpPr txBox="1"/>
          <p:nvPr/>
        </p:nvSpPr>
        <p:spPr>
          <a:xfrm>
            <a:off x="7027714" y="3238072"/>
            <a:ext cx="1971667" cy="369332"/>
          </a:xfrm>
          <a:prstGeom prst="rect">
            <a:avLst/>
          </a:prstGeom>
          <a:noFill/>
        </p:spPr>
        <p:txBody>
          <a:bodyPr wrap="square" rtlCol="0">
            <a:spAutoFit/>
          </a:bodyPr>
          <a:lstStyle/>
          <a:p>
            <a:r>
              <a:rPr lang="en-IN" dirty="0"/>
              <a:t>Inventory Data</a:t>
            </a:r>
          </a:p>
        </p:txBody>
      </p:sp>
      <p:cxnSp>
        <p:nvCxnSpPr>
          <p:cNvPr id="82" name="Straight Arrow Connector 81">
            <a:extLst>
              <a:ext uri="{FF2B5EF4-FFF2-40B4-BE49-F238E27FC236}">
                <a16:creationId xmlns:a16="http://schemas.microsoft.com/office/drawing/2014/main" id="{F5CBBC5C-6E3F-403F-86E2-35E60C35EF13}"/>
              </a:ext>
            </a:extLst>
          </p:cNvPr>
          <p:cNvCxnSpPr>
            <a:cxnSpLocks/>
          </p:cNvCxnSpPr>
          <p:nvPr/>
        </p:nvCxnSpPr>
        <p:spPr>
          <a:xfrm>
            <a:off x="6381747" y="5715571"/>
            <a:ext cx="0" cy="37566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Rectangle: Rounded Corners 82">
            <a:extLst>
              <a:ext uri="{FF2B5EF4-FFF2-40B4-BE49-F238E27FC236}">
                <a16:creationId xmlns:a16="http://schemas.microsoft.com/office/drawing/2014/main" id="{5FA09FF6-4960-4990-85F5-0CABBB248136}"/>
              </a:ext>
            </a:extLst>
          </p:cNvPr>
          <p:cNvSpPr/>
          <p:nvPr/>
        </p:nvSpPr>
        <p:spPr>
          <a:xfrm>
            <a:off x="5562601" y="6186486"/>
            <a:ext cx="1696734" cy="532829"/>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Restaurant Manager</a:t>
            </a:r>
          </a:p>
        </p:txBody>
      </p:sp>
      <p:sp>
        <p:nvSpPr>
          <p:cNvPr id="85" name="TextBox 84">
            <a:extLst>
              <a:ext uri="{FF2B5EF4-FFF2-40B4-BE49-F238E27FC236}">
                <a16:creationId xmlns:a16="http://schemas.microsoft.com/office/drawing/2014/main" id="{14EA9142-D465-44DE-8320-AAA92ECE3680}"/>
              </a:ext>
            </a:extLst>
          </p:cNvPr>
          <p:cNvSpPr txBox="1"/>
          <p:nvPr/>
        </p:nvSpPr>
        <p:spPr>
          <a:xfrm>
            <a:off x="7815265" y="1783119"/>
            <a:ext cx="1971667" cy="369332"/>
          </a:xfrm>
          <a:prstGeom prst="rect">
            <a:avLst/>
          </a:prstGeom>
          <a:noFill/>
        </p:spPr>
        <p:txBody>
          <a:bodyPr wrap="square" rtlCol="0">
            <a:spAutoFit/>
          </a:bodyPr>
          <a:lstStyle/>
          <a:p>
            <a:r>
              <a:rPr lang="en-IN" dirty="0"/>
              <a:t>Order process</a:t>
            </a:r>
          </a:p>
        </p:txBody>
      </p:sp>
      <p:sp>
        <p:nvSpPr>
          <p:cNvPr id="86" name="TextBox 85">
            <a:extLst>
              <a:ext uri="{FF2B5EF4-FFF2-40B4-BE49-F238E27FC236}">
                <a16:creationId xmlns:a16="http://schemas.microsoft.com/office/drawing/2014/main" id="{AE40C6F1-7C26-4942-8037-541E91E1B991}"/>
              </a:ext>
            </a:extLst>
          </p:cNvPr>
          <p:cNvSpPr txBox="1"/>
          <p:nvPr/>
        </p:nvSpPr>
        <p:spPr>
          <a:xfrm>
            <a:off x="3114235" y="1745671"/>
            <a:ext cx="1971667" cy="369332"/>
          </a:xfrm>
          <a:prstGeom prst="rect">
            <a:avLst/>
          </a:prstGeom>
          <a:noFill/>
        </p:spPr>
        <p:txBody>
          <a:bodyPr wrap="square" rtlCol="0">
            <a:spAutoFit/>
          </a:bodyPr>
          <a:lstStyle/>
          <a:p>
            <a:r>
              <a:rPr lang="en-IN" dirty="0"/>
              <a:t>Receive order</a:t>
            </a:r>
          </a:p>
        </p:txBody>
      </p:sp>
      <p:sp>
        <p:nvSpPr>
          <p:cNvPr id="87" name="TextBox 86">
            <a:extLst>
              <a:ext uri="{FF2B5EF4-FFF2-40B4-BE49-F238E27FC236}">
                <a16:creationId xmlns:a16="http://schemas.microsoft.com/office/drawing/2014/main" id="{696CA42A-75A4-4C80-ADE5-0C75043392F2}"/>
              </a:ext>
            </a:extLst>
          </p:cNvPr>
          <p:cNvSpPr txBox="1"/>
          <p:nvPr/>
        </p:nvSpPr>
        <p:spPr>
          <a:xfrm>
            <a:off x="5500035" y="933190"/>
            <a:ext cx="1971667" cy="369332"/>
          </a:xfrm>
          <a:prstGeom prst="rect">
            <a:avLst/>
          </a:prstGeom>
          <a:noFill/>
        </p:spPr>
        <p:txBody>
          <a:bodyPr wrap="square" rtlCol="0">
            <a:spAutoFit/>
          </a:bodyPr>
          <a:lstStyle/>
          <a:p>
            <a:r>
              <a:rPr lang="en-IN" dirty="0"/>
              <a:t>Prepared order</a:t>
            </a:r>
          </a:p>
        </p:txBody>
      </p:sp>
      <p:sp>
        <p:nvSpPr>
          <p:cNvPr id="88" name="TextBox 87">
            <a:extLst>
              <a:ext uri="{FF2B5EF4-FFF2-40B4-BE49-F238E27FC236}">
                <a16:creationId xmlns:a16="http://schemas.microsoft.com/office/drawing/2014/main" id="{A05487F4-45C6-473A-876B-2AB7480CB632}"/>
              </a:ext>
            </a:extLst>
          </p:cNvPr>
          <p:cNvSpPr txBox="1"/>
          <p:nvPr/>
        </p:nvSpPr>
        <p:spPr>
          <a:xfrm>
            <a:off x="285757" y="5606792"/>
            <a:ext cx="1971667" cy="646331"/>
          </a:xfrm>
          <a:prstGeom prst="rect">
            <a:avLst/>
          </a:prstGeom>
          <a:noFill/>
        </p:spPr>
        <p:txBody>
          <a:bodyPr wrap="square" rtlCol="0">
            <a:spAutoFit/>
          </a:bodyPr>
          <a:lstStyle/>
          <a:p>
            <a:pPr algn="ctr"/>
            <a:r>
              <a:rPr lang="en-IN" dirty="0"/>
              <a:t>Info about daily sold item</a:t>
            </a:r>
          </a:p>
        </p:txBody>
      </p:sp>
      <p:sp>
        <p:nvSpPr>
          <p:cNvPr id="89" name="TextBox 88">
            <a:extLst>
              <a:ext uri="{FF2B5EF4-FFF2-40B4-BE49-F238E27FC236}">
                <a16:creationId xmlns:a16="http://schemas.microsoft.com/office/drawing/2014/main" id="{AD785A39-BE39-457C-B427-6DF2154BC0DE}"/>
              </a:ext>
            </a:extLst>
          </p:cNvPr>
          <p:cNvSpPr txBox="1"/>
          <p:nvPr/>
        </p:nvSpPr>
        <p:spPr>
          <a:xfrm>
            <a:off x="9563120" y="5620321"/>
            <a:ext cx="2628880" cy="646331"/>
          </a:xfrm>
          <a:prstGeom prst="rect">
            <a:avLst/>
          </a:prstGeom>
          <a:noFill/>
        </p:spPr>
        <p:txBody>
          <a:bodyPr wrap="square" rtlCol="0">
            <a:spAutoFit/>
          </a:bodyPr>
          <a:lstStyle/>
          <a:p>
            <a:pPr algn="ctr"/>
            <a:r>
              <a:rPr lang="en-IN" dirty="0"/>
              <a:t>Info about daily inventory depletion amount</a:t>
            </a:r>
          </a:p>
        </p:txBody>
      </p:sp>
    </p:spTree>
    <p:extLst>
      <p:ext uri="{BB962C8B-B14F-4D97-AF65-F5344CB8AC3E}">
        <p14:creationId xmlns:p14="http://schemas.microsoft.com/office/powerpoint/2010/main" val="2272254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CE00A-BC9D-40BB-A1F0-322FA0F1F947}"/>
              </a:ext>
            </a:extLst>
          </p:cNvPr>
          <p:cNvSpPr>
            <a:spLocks noGrp="1"/>
          </p:cNvSpPr>
          <p:nvPr>
            <p:ph type="title"/>
          </p:nvPr>
        </p:nvSpPr>
        <p:spPr>
          <a:xfrm>
            <a:off x="438150" y="230190"/>
            <a:ext cx="3554413" cy="1446743"/>
          </a:xfrm>
        </p:spPr>
        <p:txBody>
          <a:bodyPr vert="horz" lIns="91440" tIns="45720" rIns="91440" bIns="45720" rtlCol="0" anchor="ctr">
            <a:normAutofit/>
          </a:bodyPr>
          <a:lstStyle/>
          <a:p>
            <a:r>
              <a:rPr lang="en-US" b="1" dirty="0"/>
              <a:t>STAKEHOLDERS</a:t>
            </a:r>
          </a:p>
        </p:txBody>
      </p:sp>
      <p:graphicFrame>
        <p:nvGraphicFramePr>
          <p:cNvPr id="4" name="Diagram 3">
            <a:extLst>
              <a:ext uri="{FF2B5EF4-FFF2-40B4-BE49-F238E27FC236}">
                <a16:creationId xmlns:a16="http://schemas.microsoft.com/office/drawing/2014/main" id="{B50749AD-8767-42DE-8A5C-39FA65056760}"/>
              </a:ext>
            </a:extLst>
          </p:cNvPr>
          <p:cNvGraphicFramePr/>
          <p:nvPr>
            <p:extLst>
              <p:ext uri="{D42A27DB-BD31-4B8C-83A1-F6EECF244321}">
                <p14:modId xmlns:p14="http://schemas.microsoft.com/office/powerpoint/2010/main" val="3869720524"/>
              </p:ext>
            </p:extLst>
          </p:nvPr>
        </p:nvGraphicFramePr>
        <p:xfrm>
          <a:off x="514350" y="2374376"/>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0798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1810</TotalTime>
  <Words>2089</Words>
  <Application>Microsoft Office PowerPoint</Application>
  <PresentationFormat>Widescreen</PresentationFormat>
  <Paragraphs>328</Paragraphs>
  <Slides>26</Slides>
  <Notes>1</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26</vt:i4>
      </vt:variant>
    </vt:vector>
  </HeadingPairs>
  <TitlesOfParts>
    <vt:vector size="35" baseType="lpstr">
      <vt:lpstr>Arial</vt:lpstr>
      <vt:lpstr>Bookman Old Style</vt:lpstr>
      <vt:lpstr>Calibri</vt:lpstr>
      <vt:lpstr>Calibri Light</vt:lpstr>
      <vt:lpstr>Century Gothic</vt:lpstr>
      <vt:lpstr>Times New Roman</vt:lpstr>
      <vt:lpstr>Wingdings 3</vt:lpstr>
      <vt:lpstr>Office Theme</vt:lpstr>
      <vt:lpstr>Slice</vt:lpstr>
      <vt:lpstr>Topic: Improving the customer experience of biryani by kilo </vt:lpstr>
      <vt:lpstr>Background Info of Biryani By kilo </vt:lpstr>
      <vt:lpstr>Creating the Mind-Map </vt:lpstr>
      <vt:lpstr>Related Research to Support the Problem Statement  </vt:lpstr>
      <vt:lpstr>Related Research to Support the Problem Statement  </vt:lpstr>
      <vt:lpstr>Problem Statement </vt:lpstr>
      <vt:lpstr>PowerPoint Presentation</vt:lpstr>
      <vt:lpstr>PowerPoint Presentation</vt:lpstr>
      <vt:lpstr>STAKEHOLDERS</vt:lpstr>
      <vt:lpstr>MAPPING THE IMPACTOR/IMPACTEE</vt:lpstr>
      <vt:lpstr>Map interviewees</vt:lpstr>
      <vt:lpstr>Map interviewees</vt:lpstr>
      <vt:lpstr>Identifying EPICS &amp; Sub-epics</vt:lpstr>
      <vt:lpstr>PowerPoint Presentation</vt:lpstr>
      <vt:lpstr>SET OF QUESTIONS FOR INTERVIEWEE</vt:lpstr>
      <vt:lpstr>Native Observations</vt:lpstr>
      <vt:lpstr>PowerPoint Presentation</vt:lpstr>
      <vt:lpstr>PowerPoint Presentation</vt:lpstr>
      <vt:lpstr>Ideation Process</vt:lpstr>
      <vt:lpstr>PowerPoint Presentation</vt:lpstr>
      <vt:lpstr>                                                            DVF Scoring</vt:lpstr>
      <vt:lpstr>Prototyping</vt:lpstr>
      <vt:lpstr> FEEDBACK:</vt:lpstr>
      <vt:lpstr>PowerPoint Presentation</vt:lpstr>
      <vt:lpstr>Measurement Metrics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Packaging of Products Bought from E-Commerce Websites</dc:title>
  <dc:creator>Tarun Thomas</dc:creator>
  <cp:lastModifiedBy>Ashish garg</cp:lastModifiedBy>
  <cp:revision>184</cp:revision>
  <dcterms:created xsi:type="dcterms:W3CDTF">2021-03-05T18:24:03Z</dcterms:created>
  <dcterms:modified xsi:type="dcterms:W3CDTF">2021-03-17T16:05:31Z</dcterms:modified>
</cp:coreProperties>
</file>

<file path=docProps/thumbnail.jpeg>
</file>